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  <p:sldMasterId id="2147483852" r:id="rId2"/>
  </p:sldMasterIdLst>
  <p:sldIdLst>
    <p:sldId id="256" r:id="rId3"/>
    <p:sldId id="257" r:id="rId4"/>
    <p:sldId id="258" r:id="rId5"/>
    <p:sldId id="295" r:id="rId6"/>
    <p:sldId id="279" r:id="rId7"/>
    <p:sldId id="280" r:id="rId8"/>
    <p:sldId id="259" r:id="rId9"/>
    <p:sldId id="286" r:id="rId10"/>
    <p:sldId id="260" r:id="rId11"/>
    <p:sldId id="296" r:id="rId12"/>
    <p:sldId id="298" r:id="rId13"/>
    <p:sldId id="811" r:id="rId14"/>
    <p:sldId id="801" r:id="rId15"/>
    <p:sldId id="802" r:id="rId16"/>
    <p:sldId id="813" r:id="rId17"/>
    <p:sldId id="814" r:id="rId18"/>
    <p:sldId id="815" r:id="rId19"/>
    <p:sldId id="294" r:id="rId20"/>
    <p:sldId id="797" r:id="rId21"/>
    <p:sldId id="798" r:id="rId22"/>
    <p:sldId id="799" r:id="rId23"/>
    <p:sldId id="800" r:id="rId24"/>
    <p:sldId id="291" r:id="rId25"/>
    <p:sldId id="803" r:id="rId26"/>
    <p:sldId id="804" r:id="rId27"/>
    <p:sldId id="806" r:id="rId28"/>
    <p:sldId id="805" r:id="rId29"/>
    <p:sldId id="812" r:id="rId30"/>
    <p:sldId id="809" r:id="rId31"/>
    <p:sldId id="807" r:id="rId32"/>
    <p:sldId id="808" r:id="rId33"/>
    <p:sldId id="810" r:id="rId34"/>
    <p:sldId id="278" r:id="rId35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342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viewProps" Target="viewProps.xml"/><Relationship Id="rId40" Type="http://schemas.microsoft.com/office/2016/11/relationships/changesInfo" Target="changesInfos/changesInfo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kael Gossiaux" userId="5ce52e08-c830-421e-9431-0b9b22c30ea6" providerId="ADAL" clId="{401DCC21-A0FD-445B-9EBD-15CA70014B5D}"/>
    <pc:docChg chg="custSel addSld modSld">
      <pc:chgData name="Mikael Gossiaux" userId="5ce52e08-c830-421e-9431-0b9b22c30ea6" providerId="ADAL" clId="{401DCC21-A0FD-445B-9EBD-15CA70014B5D}" dt="2021-06-16T08:34:06.131" v="518" actId="20577"/>
      <pc:docMkLst>
        <pc:docMk/>
      </pc:docMkLst>
      <pc:sldChg chg="modSp mod">
        <pc:chgData name="Mikael Gossiaux" userId="5ce52e08-c830-421e-9431-0b9b22c30ea6" providerId="ADAL" clId="{401DCC21-A0FD-445B-9EBD-15CA70014B5D}" dt="2021-06-16T08:34:06.131" v="518" actId="20577"/>
        <pc:sldMkLst>
          <pc:docMk/>
          <pc:sldMk cId="3091218419" sldId="291"/>
        </pc:sldMkLst>
        <pc:spChg chg="mod">
          <ac:chgData name="Mikael Gossiaux" userId="5ce52e08-c830-421e-9431-0b9b22c30ea6" providerId="ADAL" clId="{401DCC21-A0FD-445B-9EBD-15CA70014B5D}" dt="2021-06-16T08:34:06.131" v="518" actId="20577"/>
          <ac:spMkLst>
            <pc:docMk/>
            <pc:sldMk cId="3091218419" sldId="291"/>
            <ac:spMk id="3" creationId="{A4A87846-A261-470D-B5B8-4EB1D322D394}"/>
          </ac:spMkLst>
        </pc:spChg>
      </pc:sldChg>
      <pc:sldChg chg="delSp mod delAnim">
        <pc:chgData name="Mikael Gossiaux" userId="5ce52e08-c830-421e-9431-0b9b22c30ea6" providerId="ADAL" clId="{401DCC21-A0FD-445B-9EBD-15CA70014B5D}" dt="2021-06-16T08:25:41.039" v="354" actId="478"/>
        <pc:sldMkLst>
          <pc:docMk/>
          <pc:sldMk cId="3290790529" sldId="294"/>
        </pc:sldMkLst>
        <pc:graphicFrameChg chg="del">
          <ac:chgData name="Mikael Gossiaux" userId="5ce52e08-c830-421e-9431-0b9b22c30ea6" providerId="ADAL" clId="{401DCC21-A0FD-445B-9EBD-15CA70014B5D}" dt="2021-06-16T08:25:41.039" v="354" actId="478"/>
          <ac:graphicFrameMkLst>
            <pc:docMk/>
            <pc:sldMk cId="3290790529" sldId="294"/>
            <ac:graphicFrameMk id="5" creationId="{744E7654-C595-4BDE-94F9-8D60FE139DF7}"/>
          </ac:graphicFrameMkLst>
        </pc:graphicFrameChg>
      </pc:sldChg>
      <pc:sldChg chg="modSp mod">
        <pc:chgData name="Mikael Gossiaux" userId="5ce52e08-c830-421e-9431-0b9b22c30ea6" providerId="ADAL" clId="{401DCC21-A0FD-445B-9EBD-15CA70014B5D}" dt="2021-06-16T08:28:32.693" v="375" actId="20577"/>
        <pc:sldMkLst>
          <pc:docMk/>
          <pc:sldMk cId="4262222506" sldId="296"/>
        </pc:sldMkLst>
        <pc:spChg chg="mod">
          <ac:chgData name="Mikael Gossiaux" userId="5ce52e08-c830-421e-9431-0b9b22c30ea6" providerId="ADAL" clId="{401DCC21-A0FD-445B-9EBD-15CA70014B5D}" dt="2021-06-16T08:28:32.693" v="375" actId="20577"/>
          <ac:spMkLst>
            <pc:docMk/>
            <pc:sldMk cId="4262222506" sldId="296"/>
            <ac:spMk id="3" creationId="{A4A87846-A261-470D-B5B8-4EB1D322D394}"/>
          </ac:spMkLst>
        </pc:spChg>
      </pc:sldChg>
      <pc:sldChg chg="modSp mod">
        <pc:chgData name="Mikael Gossiaux" userId="5ce52e08-c830-421e-9431-0b9b22c30ea6" providerId="ADAL" clId="{401DCC21-A0FD-445B-9EBD-15CA70014B5D}" dt="2021-06-16T08:28:47.360" v="409" actId="20577"/>
        <pc:sldMkLst>
          <pc:docMk/>
          <pc:sldMk cId="1319725649" sldId="298"/>
        </pc:sldMkLst>
        <pc:spChg chg="mod">
          <ac:chgData name="Mikael Gossiaux" userId="5ce52e08-c830-421e-9431-0b9b22c30ea6" providerId="ADAL" clId="{401DCC21-A0FD-445B-9EBD-15CA70014B5D}" dt="2021-06-16T08:28:47.360" v="409" actId="20577"/>
          <ac:spMkLst>
            <pc:docMk/>
            <pc:sldMk cId="1319725649" sldId="298"/>
            <ac:spMk id="3" creationId="{A4A87846-A261-470D-B5B8-4EB1D322D394}"/>
          </ac:spMkLst>
        </pc:spChg>
      </pc:sldChg>
      <pc:sldChg chg="addSp delSp modSp new mod">
        <pc:chgData name="Mikael Gossiaux" userId="5ce52e08-c830-421e-9431-0b9b22c30ea6" providerId="ADAL" clId="{401DCC21-A0FD-445B-9EBD-15CA70014B5D}" dt="2021-06-16T08:26:42.829" v="355" actId="22"/>
        <pc:sldMkLst>
          <pc:docMk/>
          <pc:sldMk cId="631120182" sldId="797"/>
        </pc:sldMkLst>
        <pc:spChg chg="mod">
          <ac:chgData name="Mikael Gossiaux" userId="5ce52e08-c830-421e-9431-0b9b22c30ea6" providerId="ADAL" clId="{401DCC21-A0FD-445B-9EBD-15CA70014B5D}" dt="2021-06-16T08:25:34.872" v="353"/>
          <ac:spMkLst>
            <pc:docMk/>
            <pc:sldMk cId="631120182" sldId="797"/>
            <ac:spMk id="2" creationId="{58439FF6-BE47-4BA6-AB8E-223A6847482A}"/>
          </ac:spMkLst>
        </pc:spChg>
        <pc:spChg chg="del">
          <ac:chgData name="Mikael Gossiaux" userId="5ce52e08-c830-421e-9431-0b9b22c30ea6" providerId="ADAL" clId="{401DCC21-A0FD-445B-9EBD-15CA70014B5D}" dt="2021-06-16T08:26:42.829" v="355" actId="22"/>
          <ac:spMkLst>
            <pc:docMk/>
            <pc:sldMk cId="631120182" sldId="797"/>
            <ac:spMk id="3" creationId="{6FE9DC77-10CD-450C-9B42-AB4C0260F32D}"/>
          </ac:spMkLst>
        </pc:spChg>
        <pc:picChg chg="add mod ord">
          <ac:chgData name="Mikael Gossiaux" userId="5ce52e08-c830-421e-9431-0b9b22c30ea6" providerId="ADAL" clId="{401DCC21-A0FD-445B-9EBD-15CA70014B5D}" dt="2021-06-16T08:26:42.829" v="355" actId="22"/>
          <ac:picMkLst>
            <pc:docMk/>
            <pc:sldMk cId="631120182" sldId="797"/>
            <ac:picMk id="5" creationId="{D7E8EE71-5BB0-4770-A58B-32450069FA03}"/>
          </ac:picMkLst>
        </pc:picChg>
      </pc:sldChg>
      <pc:sldChg chg="addSp delSp modSp add mod">
        <pc:chgData name="Mikael Gossiaux" userId="5ce52e08-c830-421e-9431-0b9b22c30ea6" providerId="ADAL" clId="{401DCC21-A0FD-445B-9EBD-15CA70014B5D}" dt="2021-06-16T08:27:14.653" v="359" actId="1076"/>
        <pc:sldMkLst>
          <pc:docMk/>
          <pc:sldMk cId="1060247493" sldId="798"/>
        </pc:sldMkLst>
        <pc:spChg chg="add mod">
          <ac:chgData name="Mikael Gossiaux" userId="5ce52e08-c830-421e-9431-0b9b22c30ea6" providerId="ADAL" clId="{401DCC21-A0FD-445B-9EBD-15CA70014B5D}" dt="2021-06-16T08:27:11.319" v="357" actId="478"/>
          <ac:spMkLst>
            <pc:docMk/>
            <pc:sldMk cId="1060247493" sldId="798"/>
            <ac:spMk id="4" creationId="{D442FA0B-0719-47CE-94E2-55290196F176}"/>
          </ac:spMkLst>
        </pc:spChg>
        <pc:picChg chg="del">
          <ac:chgData name="Mikael Gossiaux" userId="5ce52e08-c830-421e-9431-0b9b22c30ea6" providerId="ADAL" clId="{401DCC21-A0FD-445B-9EBD-15CA70014B5D}" dt="2021-06-16T08:27:11.319" v="357" actId="478"/>
          <ac:picMkLst>
            <pc:docMk/>
            <pc:sldMk cId="1060247493" sldId="798"/>
            <ac:picMk id="5" creationId="{D7E8EE71-5BB0-4770-A58B-32450069FA03}"/>
          </ac:picMkLst>
        </pc:picChg>
        <pc:picChg chg="add mod">
          <ac:chgData name="Mikael Gossiaux" userId="5ce52e08-c830-421e-9431-0b9b22c30ea6" providerId="ADAL" clId="{401DCC21-A0FD-445B-9EBD-15CA70014B5D}" dt="2021-06-16T08:27:14.653" v="359" actId="1076"/>
          <ac:picMkLst>
            <pc:docMk/>
            <pc:sldMk cId="1060247493" sldId="798"/>
            <ac:picMk id="7" creationId="{5F1D5C8F-33C3-486E-A6AD-D42E00E0CADD}"/>
          </ac:picMkLst>
        </pc:picChg>
      </pc:sldChg>
      <pc:sldChg chg="addSp delSp modSp add mod">
        <pc:chgData name="Mikael Gossiaux" userId="5ce52e08-c830-421e-9431-0b9b22c30ea6" providerId="ADAL" clId="{401DCC21-A0FD-445B-9EBD-15CA70014B5D}" dt="2021-06-16T08:27:42.064" v="363" actId="1076"/>
        <pc:sldMkLst>
          <pc:docMk/>
          <pc:sldMk cId="2691171505" sldId="799"/>
        </pc:sldMkLst>
        <pc:picChg chg="add mod">
          <ac:chgData name="Mikael Gossiaux" userId="5ce52e08-c830-421e-9431-0b9b22c30ea6" providerId="ADAL" clId="{401DCC21-A0FD-445B-9EBD-15CA70014B5D}" dt="2021-06-16T08:27:42.064" v="363" actId="1076"/>
          <ac:picMkLst>
            <pc:docMk/>
            <pc:sldMk cId="2691171505" sldId="799"/>
            <ac:picMk id="5" creationId="{2D17709D-9AA1-4642-8A2D-D50F1066B531}"/>
          </ac:picMkLst>
        </pc:picChg>
        <pc:picChg chg="del">
          <ac:chgData name="Mikael Gossiaux" userId="5ce52e08-c830-421e-9431-0b9b22c30ea6" providerId="ADAL" clId="{401DCC21-A0FD-445B-9EBD-15CA70014B5D}" dt="2021-06-16T08:27:39.506" v="361" actId="478"/>
          <ac:picMkLst>
            <pc:docMk/>
            <pc:sldMk cId="2691171505" sldId="799"/>
            <ac:picMk id="7" creationId="{5F1D5C8F-33C3-486E-A6AD-D42E00E0CADD}"/>
          </ac:picMkLst>
        </pc:picChg>
      </pc:sldChg>
      <pc:sldChg chg="addSp delSp modSp add mod">
        <pc:chgData name="Mikael Gossiaux" userId="5ce52e08-c830-421e-9431-0b9b22c30ea6" providerId="ADAL" clId="{401DCC21-A0FD-445B-9EBD-15CA70014B5D}" dt="2021-06-16T08:28:10.930" v="367" actId="1076"/>
        <pc:sldMkLst>
          <pc:docMk/>
          <pc:sldMk cId="4025348003" sldId="800"/>
        </pc:sldMkLst>
        <pc:picChg chg="del">
          <ac:chgData name="Mikael Gossiaux" userId="5ce52e08-c830-421e-9431-0b9b22c30ea6" providerId="ADAL" clId="{401DCC21-A0FD-445B-9EBD-15CA70014B5D}" dt="2021-06-16T08:28:08.674" v="365" actId="478"/>
          <ac:picMkLst>
            <pc:docMk/>
            <pc:sldMk cId="4025348003" sldId="800"/>
            <ac:picMk id="5" creationId="{2D17709D-9AA1-4642-8A2D-D50F1066B531}"/>
          </ac:picMkLst>
        </pc:picChg>
        <pc:picChg chg="add mod">
          <ac:chgData name="Mikael Gossiaux" userId="5ce52e08-c830-421e-9431-0b9b22c30ea6" providerId="ADAL" clId="{401DCC21-A0FD-445B-9EBD-15CA70014B5D}" dt="2021-06-16T08:28:10.930" v="367" actId="1076"/>
          <ac:picMkLst>
            <pc:docMk/>
            <pc:sldMk cId="4025348003" sldId="800"/>
            <ac:picMk id="6" creationId="{47954F1B-F44E-4710-98AA-66E0C8E609A7}"/>
          </ac:picMkLst>
        </pc:picChg>
      </pc:sldChg>
    </pc:docChg>
  </pc:docChgLst>
  <pc:docChgLst>
    <pc:chgData name="Mikael Gossiaux" userId="5ce52e08-c830-421e-9431-0b9b22c30ea6" providerId="ADAL" clId="{690696ED-8BB9-4BF6-B959-A602BAB763CB}"/>
    <pc:docChg chg="undo custSel addSld delSld modSld sldOrd">
      <pc:chgData name="Mikael Gossiaux" userId="5ce52e08-c830-421e-9431-0b9b22c30ea6" providerId="ADAL" clId="{690696ED-8BB9-4BF6-B959-A602BAB763CB}" dt="2024-05-23T08:01:44.263" v="7579" actId="20577"/>
      <pc:docMkLst>
        <pc:docMk/>
      </pc:docMkLst>
      <pc:sldChg chg="modSp mod">
        <pc:chgData name="Mikael Gossiaux" userId="5ce52e08-c830-421e-9431-0b9b22c30ea6" providerId="ADAL" clId="{690696ED-8BB9-4BF6-B959-A602BAB763CB}" dt="2024-05-23T08:01:44.263" v="7579" actId="20577"/>
        <pc:sldMkLst>
          <pc:docMk/>
          <pc:sldMk cId="2135379894" sldId="256"/>
        </pc:sldMkLst>
        <pc:spChg chg="mod">
          <ac:chgData name="Mikael Gossiaux" userId="5ce52e08-c830-421e-9431-0b9b22c30ea6" providerId="ADAL" clId="{690696ED-8BB9-4BF6-B959-A602BAB763CB}" dt="2024-05-23T08:01:44.263" v="7579" actId="20577"/>
          <ac:spMkLst>
            <pc:docMk/>
            <pc:sldMk cId="2135379894" sldId="256"/>
            <ac:spMk id="3" creationId="{B531566F-EE52-4026-8E39-A06F74904A7F}"/>
          </ac:spMkLst>
        </pc:spChg>
      </pc:sldChg>
      <pc:sldChg chg="modSp mod">
        <pc:chgData name="Mikael Gossiaux" userId="5ce52e08-c830-421e-9431-0b9b22c30ea6" providerId="ADAL" clId="{690696ED-8BB9-4BF6-B959-A602BAB763CB}" dt="2022-06-23T07:55:19.405" v="7278" actId="20577"/>
        <pc:sldMkLst>
          <pc:docMk/>
          <pc:sldMk cId="1092785173" sldId="258"/>
        </pc:sldMkLst>
        <pc:spChg chg="mod">
          <ac:chgData name="Mikael Gossiaux" userId="5ce52e08-c830-421e-9431-0b9b22c30ea6" providerId="ADAL" clId="{690696ED-8BB9-4BF6-B959-A602BAB763CB}" dt="2022-06-23T07:55:19.405" v="7278" actId="20577"/>
          <ac:spMkLst>
            <pc:docMk/>
            <pc:sldMk cId="1092785173" sldId="258"/>
            <ac:spMk id="3" creationId="{A4A87846-A261-470D-B5B8-4EB1D322D394}"/>
          </ac:spMkLst>
        </pc:spChg>
      </pc:sldChg>
      <pc:sldChg chg="ord">
        <pc:chgData name="Mikael Gossiaux" userId="5ce52e08-c830-421e-9431-0b9b22c30ea6" providerId="ADAL" clId="{690696ED-8BB9-4BF6-B959-A602BAB763CB}" dt="2022-06-21T15:04:55.879" v="46"/>
        <pc:sldMkLst>
          <pc:docMk/>
          <pc:sldMk cId="1948170700" sldId="260"/>
        </pc:sldMkLst>
      </pc:sldChg>
      <pc:sldChg chg="del">
        <pc:chgData name="Mikael Gossiaux" userId="5ce52e08-c830-421e-9431-0b9b22c30ea6" providerId="ADAL" clId="{690696ED-8BB9-4BF6-B959-A602BAB763CB}" dt="2022-06-21T16:09:25.524" v="2452" actId="47"/>
        <pc:sldMkLst>
          <pc:docMk/>
          <pc:sldMk cId="2811620941" sldId="261"/>
        </pc:sldMkLst>
      </pc:sldChg>
      <pc:sldChg chg="modSp mod">
        <pc:chgData name="Mikael Gossiaux" userId="5ce52e08-c830-421e-9431-0b9b22c30ea6" providerId="ADAL" clId="{690696ED-8BB9-4BF6-B959-A602BAB763CB}" dt="2022-06-22T10:17:40.662" v="3482" actId="20577"/>
        <pc:sldMkLst>
          <pc:docMk/>
          <pc:sldMk cId="1987600385" sldId="286"/>
        </pc:sldMkLst>
        <pc:spChg chg="mod">
          <ac:chgData name="Mikael Gossiaux" userId="5ce52e08-c830-421e-9431-0b9b22c30ea6" providerId="ADAL" clId="{690696ED-8BB9-4BF6-B959-A602BAB763CB}" dt="2022-06-22T10:17:40.662" v="3482" actId="20577"/>
          <ac:spMkLst>
            <pc:docMk/>
            <pc:sldMk cId="1987600385" sldId="286"/>
            <ac:spMk id="3" creationId="{A4A87846-A261-470D-B5B8-4EB1D322D394}"/>
          </ac:spMkLst>
        </pc:spChg>
      </pc:sldChg>
      <pc:sldChg chg="del">
        <pc:chgData name="Mikael Gossiaux" userId="5ce52e08-c830-421e-9431-0b9b22c30ea6" providerId="ADAL" clId="{690696ED-8BB9-4BF6-B959-A602BAB763CB}" dt="2022-06-21T16:09:25.524" v="2452" actId="47"/>
        <pc:sldMkLst>
          <pc:docMk/>
          <pc:sldMk cId="1135167661" sldId="287"/>
        </pc:sldMkLst>
      </pc:sldChg>
      <pc:sldChg chg="del">
        <pc:chgData name="Mikael Gossiaux" userId="5ce52e08-c830-421e-9431-0b9b22c30ea6" providerId="ADAL" clId="{690696ED-8BB9-4BF6-B959-A602BAB763CB}" dt="2022-06-21T16:09:25.524" v="2452" actId="47"/>
        <pc:sldMkLst>
          <pc:docMk/>
          <pc:sldMk cId="2116926562" sldId="288"/>
        </pc:sldMkLst>
      </pc:sldChg>
      <pc:sldChg chg="del">
        <pc:chgData name="Mikael Gossiaux" userId="5ce52e08-c830-421e-9431-0b9b22c30ea6" providerId="ADAL" clId="{690696ED-8BB9-4BF6-B959-A602BAB763CB}" dt="2022-06-21T16:09:25.524" v="2452" actId="47"/>
        <pc:sldMkLst>
          <pc:docMk/>
          <pc:sldMk cId="663414608" sldId="289"/>
        </pc:sldMkLst>
      </pc:sldChg>
      <pc:sldChg chg="del">
        <pc:chgData name="Mikael Gossiaux" userId="5ce52e08-c830-421e-9431-0b9b22c30ea6" providerId="ADAL" clId="{690696ED-8BB9-4BF6-B959-A602BAB763CB}" dt="2022-06-21T15:09:09.441" v="241" actId="2696"/>
        <pc:sldMkLst>
          <pc:docMk/>
          <pc:sldMk cId="4023993226" sldId="290"/>
        </pc:sldMkLst>
      </pc:sldChg>
      <pc:sldChg chg="addSp delSp modSp mod">
        <pc:chgData name="Mikael Gossiaux" userId="5ce52e08-c830-421e-9431-0b9b22c30ea6" providerId="ADAL" clId="{690696ED-8BB9-4BF6-B959-A602BAB763CB}" dt="2022-06-23T12:36:04.157" v="7574" actId="20577"/>
        <pc:sldMkLst>
          <pc:docMk/>
          <pc:sldMk cId="3091218419" sldId="291"/>
        </pc:sldMkLst>
        <pc:spChg chg="del">
          <ac:chgData name="Mikael Gossiaux" userId="5ce52e08-c830-421e-9431-0b9b22c30ea6" providerId="ADAL" clId="{690696ED-8BB9-4BF6-B959-A602BAB763CB}" dt="2022-06-21T15:22:10.320" v="902" actId="478"/>
          <ac:spMkLst>
            <pc:docMk/>
            <pc:sldMk cId="3091218419" sldId="291"/>
            <ac:spMk id="2" creationId="{BFF0E593-A90E-4B5A-A1EB-3D48160CB992}"/>
          </ac:spMkLst>
        </pc:spChg>
        <pc:spChg chg="mod">
          <ac:chgData name="Mikael Gossiaux" userId="5ce52e08-c830-421e-9431-0b9b22c30ea6" providerId="ADAL" clId="{690696ED-8BB9-4BF6-B959-A602BAB763CB}" dt="2022-06-23T12:36:04.157" v="7574" actId="20577"/>
          <ac:spMkLst>
            <pc:docMk/>
            <pc:sldMk cId="3091218419" sldId="291"/>
            <ac:spMk id="3" creationId="{A4A87846-A261-470D-B5B8-4EB1D322D394}"/>
          </ac:spMkLst>
        </pc:spChg>
        <pc:spChg chg="add mod">
          <ac:chgData name="Mikael Gossiaux" userId="5ce52e08-c830-421e-9431-0b9b22c30ea6" providerId="ADAL" clId="{690696ED-8BB9-4BF6-B959-A602BAB763CB}" dt="2022-06-21T15:22:44.226" v="926" actId="122"/>
          <ac:spMkLst>
            <pc:docMk/>
            <pc:sldMk cId="3091218419" sldId="291"/>
            <ac:spMk id="7" creationId="{2E45394A-4A96-D29C-DEE8-53263E59FD58}"/>
          </ac:spMkLst>
        </pc:spChg>
        <pc:picChg chg="add mod">
          <ac:chgData name="Mikael Gossiaux" userId="5ce52e08-c830-421e-9431-0b9b22c30ea6" providerId="ADAL" clId="{690696ED-8BB9-4BF6-B959-A602BAB763CB}" dt="2022-06-21T15:52:35.092" v="1222" actId="1076"/>
          <ac:picMkLst>
            <pc:docMk/>
            <pc:sldMk cId="3091218419" sldId="291"/>
            <ac:picMk id="9" creationId="{18F4F7A8-2FD1-94DA-6A51-9981D638DC58}"/>
          </ac:picMkLst>
        </pc:picChg>
      </pc:sldChg>
      <pc:sldChg chg="del">
        <pc:chgData name="Mikael Gossiaux" userId="5ce52e08-c830-421e-9431-0b9b22c30ea6" providerId="ADAL" clId="{690696ED-8BB9-4BF6-B959-A602BAB763CB}" dt="2022-06-21T16:09:25.524" v="2452" actId="47"/>
        <pc:sldMkLst>
          <pc:docMk/>
          <pc:sldMk cId="1003226372" sldId="292"/>
        </pc:sldMkLst>
      </pc:sldChg>
      <pc:sldChg chg="addSp delSp modSp mod">
        <pc:chgData name="Mikael Gossiaux" userId="5ce52e08-c830-421e-9431-0b9b22c30ea6" providerId="ADAL" clId="{690696ED-8BB9-4BF6-B959-A602BAB763CB}" dt="2022-06-22T10:42:15.656" v="5188" actId="20577"/>
        <pc:sldMkLst>
          <pc:docMk/>
          <pc:sldMk cId="3290790529" sldId="294"/>
        </pc:sldMkLst>
        <pc:spChg chg="del">
          <ac:chgData name="Mikael Gossiaux" userId="5ce52e08-c830-421e-9431-0b9b22c30ea6" providerId="ADAL" clId="{690696ED-8BB9-4BF6-B959-A602BAB763CB}" dt="2022-06-21T15:23:08.634" v="927" actId="478"/>
          <ac:spMkLst>
            <pc:docMk/>
            <pc:sldMk cId="3290790529" sldId="294"/>
            <ac:spMk id="2" creationId="{BFF0E593-A90E-4B5A-A1EB-3D48160CB992}"/>
          </ac:spMkLst>
        </pc:spChg>
        <pc:spChg chg="mod">
          <ac:chgData name="Mikael Gossiaux" userId="5ce52e08-c830-421e-9431-0b9b22c30ea6" providerId="ADAL" clId="{690696ED-8BB9-4BF6-B959-A602BAB763CB}" dt="2022-06-22T10:42:15.656" v="5188" actId="20577"/>
          <ac:spMkLst>
            <pc:docMk/>
            <pc:sldMk cId="3290790529" sldId="294"/>
            <ac:spMk id="3" creationId="{A4A87846-A261-470D-B5B8-4EB1D322D394}"/>
          </ac:spMkLst>
        </pc:spChg>
        <pc:spChg chg="add del mod">
          <ac:chgData name="Mikael Gossiaux" userId="5ce52e08-c830-421e-9431-0b9b22c30ea6" providerId="ADAL" clId="{690696ED-8BB9-4BF6-B959-A602BAB763CB}" dt="2022-06-21T15:23:11.123" v="929" actId="478"/>
          <ac:spMkLst>
            <pc:docMk/>
            <pc:sldMk cId="3290790529" sldId="294"/>
            <ac:spMk id="5" creationId="{91A6C129-CEE3-1528-5B07-06BF29AFFB3F}"/>
          </ac:spMkLst>
        </pc:spChg>
        <pc:spChg chg="add mod">
          <ac:chgData name="Mikael Gossiaux" userId="5ce52e08-c830-421e-9431-0b9b22c30ea6" providerId="ADAL" clId="{690696ED-8BB9-4BF6-B959-A602BAB763CB}" dt="2022-06-21T15:23:08.919" v="928"/>
          <ac:spMkLst>
            <pc:docMk/>
            <pc:sldMk cId="3290790529" sldId="294"/>
            <ac:spMk id="9" creationId="{B5BA9AFD-3360-4A38-49B6-3E8AD2D372EA}"/>
          </ac:spMkLst>
        </pc:spChg>
      </pc:sldChg>
      <pc:sldChg chg="modSp mod">
        <pc:chgData name="Mikael Gossiaux" userId="5ce52e08-c830-421e-9431-0b9b22c30ea6" providerId="ADAL" clId="{690696ED-8BB9-4BF6-B959-A602BAB763CB}" dt="2022-06-22T10:22:16.571" v="3498" actId="27636"/>
        <pc:sldMkLst>
          <pc:docMk/>
          <pc:sldMk cId="637967879" sldId="295"/>
        </pc:sldMkLst>
        <pc:spChg chg="mod">
          <ac:chgData name="Mikael Gossiaux" userId="5ce52e08-c830-421e-9431-0b9b22c30ea6" providerId="ADAL" clId="{690696ED-8BB9-4BF6-B959-A602BAB763CB}" dt="2022-06-22T10:22:16.571" v="3498" actId="27636"/>
          <ac:spMkLst>
            <pc:docMk/>
            <pc:sldMk cId="637967879" sldId="295"/>
            <ac:spMk id="3" creationId="{A4A87846-A261-470D-B5B8-4EB1D322D394}"/>
          </ac:spMkLst>
        </pc:spChg>
      </pc:sldChg>
      <pc:sldChg chg="modSp mod ord">
        <pc:chgData name="Mikael Gossiaux" userId="5ce52e08-c830-421e-9431-0b9b22c30ea6" providerId="ADAL" clId="{690696ED-8BB9-4BF6-B959-A602BAB763CB}" dt="2022-06-22T13:31:21.814" v="7277" actId="20577"/>
        <pc:sldMkLst>
          <pc:docMk/>
          <pc:sldMk cId="4262222506" sldId="296"/>
        </pc:sldMkLst>
        <pc:spChg chg="mod">
          <ac:chgData name="Mikael Gossiaux" userId="5ce52e08-c830-421e-9431-0b9b22c30ea6" providerId="ADAL" clId="{690696ED-8BB9-4BF6-B959-A602BAB763CB}" dt="2022-06-22T13:11:10.720" v="6005" actId="20577"/>
          <ac:spMkLst>
            <pc:docMk/>
            <pc:sldMk cId="4262222506" sldId="296"/>
            <ac:spMk id="2" creationId="{BFF0E593-A90E-4B5A-A1EB-3D48160CB992}"/>
          </ac:spMkLst>
        </pc:spChg>
        <pc:spChg chg="mod">
          <ac:chgData name="Mikael Gossiaux" userId="5ce52e08-c830-421e-9431-0b9b22c30ea6" providerId="ADAL" clId="{690696ED-8BB9-4BF6-B959-A602BAB763CB}" dt="2022-06-22T13:31:21.814" v="7277" actId="20577"/>
          <ac:spMkLst>
            <pc:docMk/>
            <pc:sldMk cId="4262222506" sldId="296"/>
            <ac:spMk id="3" creationId="{A4A87846-A261-470D-B5B8-4EB1D322D394}"/>
          </ac:spMkLst>
        </pc:spChg>
      </pc:sldChg>
      <pc:sldChg chg="del">
        <pc:chgData name="Mikael Gossiaux" userId="5ce52e08-c830-421e-9431-0b9b22c30ea6" providerId="ADAL" clId="{690696ED-8BB9-4BF6-B959-A602BAB763CB}" dt="2022-06-21T16:09:25.524" v="2452" actId="47"/>
        <pc:sldMkLst>
          <pc:docMk/>
          <pc:sldMk cId="3635316951" sldId="297"/>
        </pc:sldMkLst>
      </pc:sldChg>
      <pc:sldChg chg="addSp delSp modSp mod ord">
        <pc:chgData name="Mikael Gossiaux" userId="5ce52e08-c830-421e-9431-0b9b22c30ea6" providerId="ADAL" clId="{690696ED-8BB9-4BF6-B959-A602BAB763CB}" dt="2022-06-23T08:27:25.704" v="7283" actId="6549"/>
        <pc:sldMkLst>
          <pc:docMk/>
          <pc:sldMk cId="1319725649" sldId="298"/>
        </pc:sldMkLst>
        <pc:spChg chg="del">
          <ac:chgData name="Mikael Gossiaux" userId="5ce52e08-c830-421e-9431-0b9b22c30ea6" providerId="ADAL" clId="{690696ED-8BB9-4BF6-B959-A602BAB763CB}" dt="2022-06-21T15:17:12.667" v="690" actId="478"/>
          <ac:spMkLst>
            <pc:docMk/>
            <pc:sldMk cId="1319725649" sldId="298"/>
            <ac:spMk id="2" creationId="{BFF0E593-A90E-4B5A-A1EB-3D48160CB992}"/>
          </ac:spMkLst>
        </pc:spChg>
        <pc:spChg chg="mod">
          <ac:chgData name="Mikael Gossiaux" userId="5ce52e08-c830-421e-9431-0b9b22c30ea6" providerId="ADAL" clId="{690696ED-8BB9-4BF6-B959-A602BAB763CB}" dt="2022-06-23T08:27:25.704" v="7283" actId="6549"/>
          <ac:spMkLst>
            <pc:docMk/>
            <pc:sldMk cId="1319725649" sldId="298"/>
            <ac:spMk id="3" creationId="{A4A87846-A261-470D-B5B8-4EB1D322D394}"/>
          </ac:spMkLst>
        </pc:spChg>
        <pc:spChg chg="add del mod">
          <ac:chgData name="Mikael Gossiaux" userId="5ce52e08-c830-421e-9431-0b9b22c30ea6" providerId="ADAL" clId="{690696ED-8BB9-4BF6-B959-A602BAB763CB}" dt="2022-06-21T15:17:14.240" v="691" actId="478"/>
          <ac:spMkLst>
            <pc:docMk/>
            <pc:sldMk cId="1319725649" sldId="298"/>
            <ac:spMk id="6" creationId="{1C4E2C8B-EB82-D284-25A9-F63C6143FA30}"/>
          </ac:spMkLst>
        </pc:spChg>
        <pc:spChg chg="add mod">
          <ac:chgData name="Mikael Gossiaux" userId="5ce52e08-c830-421e-9431-0b9b22c30ea6" providerId="ADAL" clId="{690696ED-8BB9-4BF6-B959-A602BAB763CB}" dt="2022-06-22T13:11:18.403" v="6007" actId="27636"/>
          <ac:spMkLst>
            <pc:docMk/>
            <pc:sldMk cId="1319725649" sldId="298"/>
            <ac:spMk id="8" creationId="{4BDF7E6E-21A4-6C00-CAFA-BB5C2A0BF816}"/>
          </ac:spMkLst>
        </pc:spChg>
      </pc:sldChg>
      <pc:sldChg chg="del">
        <pc:chgData name="Mikael Gossiaux" userId="5ce52e08-c830-421e-9431-0b9b22c30ea6" providerId="ADAL" clId="{690696ED-8BB9-4BF6-B959-A602BAB763CB}" dt="2022-06-21T16:09:25.524" v="2452" actId="47"/>
        <pc:sldMkLst>
          <pc:docMk/>
          <pc:sldMk cId="2127831997" sldId="299"/>
        </pc:sldMkLst>
      </pc:sldChg>
      <pc:sldChg chg="del">
        <pc:chgData name="Mikael Gossiaux" userId="5ce52e08-c830-421e-9431-0b9b22c30ea6" providerId="ADAL" clId="{690696ED-8BB9-4BF6-B959-A602BAB763CB}" dt="2022-06-21T16:09:25.524" v="2452" actId="47"/>
        <pc:sldMkLst>
          <pc:docMk/>
          <pc:sldMk cId="3611624524" sldId="300"/>
        </pc:sldMkLst>
      </pc:sldChg>
      <pc:sldChg chg="del">
        <pc:chgData name="Mikael Gossiaux" userId="5ce52e08-c830-421e-9431-0b9b22c30ea6" providerId="ADAL" clId="{690696ED-8BB9-4BF6-B959-A602BAB763CB}" dt="2022-06-21T16:09:25.524" v="2452" actId="47"/>
        <pc:sldMkLst>
          <pc:docMk/>
          <pc:sldMk cId="24622187" sldId="794"/>
        </pc:sldMkLst>
      </pc:sldChg>
      <pc:sldChg chg="del">
        <pc:chgData name="Mikael Gossiaux" userId="5ce52e08-c830-421e-9431-0b9b22c30ea6" providerId="ADAL" clId="{690696ED-8BB9-4BF6-B959-A602BAB763CB}" dt="2022-06-21T16:09:25.524" v="2452" actId="47"/>
        <pc:sldMkLst>
          <pc:docMk/>
          <pc:sldMk cId="1788155544" sldId="795"/>
        </pc:sldMkLst>
      </pc:sldChg>
      <pc:sldChg chg="del">
        <pc:chgData name="Mikael Gossiaux" userId="5ce52e08-c830-421e-9431-0b9b22c30ea6" providerId="ADAL" clId="{690696ED-8BB9-4BF6-B959-A602BAB763CB}" dt="2022-06-21T16:09:25.524" v="2452" actId="47"/>
        <pc:sldMkLst>
          <pc:docMk/>
          <pc:sldMk cId="2115441673" sldId="796"/>
        </pc:sldMkLst>
      </pc:sldChg>
      <pc:sldChg chg="addSp delSp modSp mod">
        <pc:chgData name="Mikael Gossiaux" userId="5ce52e08-c830-421e-9431-0b9b22c30ea6" providerId="ADAL" clId="{690696ED-8BB9-4BF6-B959-A602BAB763CB}" dt="2022-06-21T15:24:53.221" v="1009" actId="478"/>
        <pc:sldMkLst>
          <pc:docMk/>
          <pc:sldMk cId="631120182" sldId="797"/>
        </pc:sldMkLst>
        <pc:spChg chg="del">
          <ac:chgData name="Mikael Gossiaux" userId="5ce52e08-c830-421e-9431-0b9b22c30ea6" providerId="ADAL" clId="{690696ED-8BB9-4BF6-B959-A602BAB763CB}" dt="2022-06-21T15:24:50.940" v="1007" actId="478"/>
          <ac:spMkLst>
            <pc:docMk/>
            <pc:sldMk cId="631120182" sldId="797"/>
            <ac:spMk id="2" creationId="{58439FF6-BE47-4BA6-AB8E-223A6847482A}"/>
          </ac:spMkLst>
        </pc:spChg>
        <pc:spChg chg="add del mod">
          <ac:chgData name="Mikael Gossiaux" userId="5ce52e08-c830-421e-9431-0b9b22c30ea6" providerId="ADAL" clId="{690696ED-8BB9-4BF6-B959-A602BAB763CB}" dt="2022-06-21T15:24:53.221" v="1009" actId="478"/>
          <ac:spMkLst>
            <pc:docMk/>
            <pc:sldMk cId="631120182" sldId="797"/>
            <ac:spMk id="4" creationId="{564753A0-2F58-81B5-62E6-96A1AC99CC90}"/>
          </ac:spMkLst>
        </pc:spChg>
        <pc:spChg chg="add mod">
          <ac:chgData name="Mikael Gossiaux" userId="5ce52e08-c830-421e-9431-0b9b22c30ea6" providerId="ADAL" clId="{690696ED-8BB9-4BF6-B959-A602BAB763CB}" dt="2022-06-21T15:24:51.303" v="1008"/>
          <ac:spMkLst>
            <pc:docMk/>
            <pc:sldMk cId="631120182" sldId="797"/>
            <ac:spMk id="6" creationId="{B7007BCB-E343-E6A1-DAD7-82312D1D2ABB}"/>
          </ac:spMkLst>
        </pc:spChg>
        <pc:picChg chg="mod">
          <ac:chgData name="Mikael Gossiaux" userId="5ce52e08-c830-421e-9431-0b9b22c30ea6" providerId="ADAL" clId="{690696ED-8BB9-4BF6-B959-A602BAB763CB}" dt="2022-06-21T15:24:31.143" v="1006" actId="1076"/>
          <ac:picMkLst>
            <pc:docMk/>
            <pc:sldMk cId="631120182" sldId="797"/>
            <ac:picMk id="5" creationId="{D7E8EE71-5BB0-4770-A58B-32450069FA03}"/>
          </ac:picMkLst>
        </pc:picChg>
      </pc:sldChg>
      <pc:sldChg chg="addSp delSp modSp mod">
        <pc:chgData name="Mikael Gossiaux" userId="5ce52e08-c830-421e-9431-0b9b22c30ea6" providerId="ADAL" clId="{690696ED-8BB9-4BF6-B959-A602BAB763CB}" dt="2022-06-21T15:25:00.085" v="1012"/>
        <pc:sldMkLst>
          <pc:docMk/>
          <pc:sldMk cId="1060247493" sldId="798"/>
        </pc:sldMkLst>
        <pc:spChg chg="del">
          <ac:chgData name="Mikael Gossiaux" userId="5ce52e08-c830-421e-9431-0b9b22c30ea6" providerId="ADAL" clId="{690696ED-8BB9-4BF6-B959-A602BAB763CB}" dt="2022-06-21T15:24:57.612" v="1010" actId="478"/>
          <ac:spMkLst>
            <pc:docMk/>
            <pc:sldMk cId="1060247493" sldId="798"/>
            <ac:spMk id="2" creationId="{58439FF6-BE47-4BA6-AB8E-223A6847482A}"/>
          </ac:spMkLst>
        </pc:spChg>
        <pc:spChg chg="add del mod">
          <ac:chgData name="Mikael Gossiaux" userId="5ce52e08-c830-421e-9431-0b9b22c30ea6" providerId="ADAL" clId="{690696ED-8BB9-4BF6-B959-A602BAB763CB}" dt="2022-06-21T15:24:59.786" v="1011" actId="478"/>
          <ac:spMkLst>
            <pc:docMk/>
            <pc:sldMk cId="1060247493" sldId="798"/>
            <ac:spMk id="5" creationId="{F7FA33D5-8407-FBCC-CE79-29FF4903B7D7}"/>
          </ac:spMkLst>
        </pc:spChg>
        <pc:spChg chg="add mod">
          <ac:chgData name="Mikael Gossiaux" userId="5ce52e08-c830-421e-9431-0b9b22c30ea6" providerId="ADAL" clId="{690696ED-8BB9-4BF6-B959-A602BAB763CB}" dt="2022-06-21T15:25:00.085" v="1012"/>
          <ac:spMkLst>
            <pc:docMk/>
            <pc:sldMk cId="1060247493" sldId="798"/>
            <ac:spMk id="8" creationId="{54CA2CA9-642A-7631-D93F-EFBD69B00970}"/>
          </ac:spMkLst>
        </pc:spChg>
      </pc:sldChg>
      <pc:sldChg chg="addSp delSp modSp mod">
        <pc:chgData name="Mikael Gossiaux" userId="5ce52e08-c830-421e-9431-0b9b22c30ea6" providerId="ADAL" clId="{690696ED-8BB9-4BF6-B959-A602BAB763CB}" dt="2022-06-21T15:25:06.586" v="1015"/>
        <pc:sldMkLst>
          <pc:docMk/>
          <pc:sldMk cId="2691171505" sldId="799"/>
        </pc:sldMkLst>
        <pc:spChg chg="del">
          <ac:chgData name="Mikael Gossiaux" userId="5ce52e08-c830-421e-9431-0b9b22c30ea6" providerId="ADAL" clId="{690696ED-8BB9-4BF6-B959-A602BAB763CB}" dt="2022-06-21T15:25:04.159" v="1013" actId="478"/>
          <ac:spMkLst>
            <pc:docMk/>
            <pc:sldMk cId="2691171505" sldId="799"/>
            <ac:spMk id="2" creationId="{58439FF6-BE47-4BA6-AB8E-223A6847482A}"/>
          </ac:spMkLst>
        </pc:spChg>
        <pc:spChg chg="add del mod">
          <ac:chgData name="Mikael Gossiaux" userId="5ce52e08-c830-421e-9431-0b9b22c30ea6" providerId="ADAL" clId="{690696ED-8BB9-4BF6-B959-A602BAB763CB}" dt="2022-06-21T15:25:06.185" v="1014" actId="478"/>
          <ac:spMkLst>
            <pc:docMk/>
            <pc:sldMk cId="2691171505" sldId="799"/>
            <ac:spMk id="6" creationId="{21C13370-A336-D177-3CD4-C3571EDF652E}"/>
          </ac:spMkLst>
        </pc:spChg>
        <pc:spChg chg="add mod">
          <ac:chgData name="Mikael Gossiaux" userId="5ce52e08-c830-421e-9431-0b9b22c30ea6" providerId="ADAL" clId="{690696ED-8BB9-4BF6-B959-A602BAB763CB}" dt="2022-06-21T15:25:06.586" v="1015"/>
          <ac:spMkLst>
            <pc:docMk/>
            <pc:sldMk cId="2691171505" sldId="799"/>
            <ac:spMk id="7" creationId="{D956B57A-FE29-66CD-9E22-0AD6ECB4191C}"/>
          </ac:spMkLst>
        </pc:spChg>
      </pc:sldChg>
      <pc:sldChg chg="addSp delSp modSp mod">
        <pc:chgData name="Mikael Gossiaux" userId="5ce52e08-c830-421e-9431-0b9b22c30ea6" providerId="ADAL" clId="{690696ED-8BB9-4BF6-B959-A602BAB763CB}" dt="2022-06-21T15:25:12.556" v="1017"/>
        <pc:sldMkLst>
          <pc:docMk/>
          <pc:sldMk cId="4025348003" sldId="800"/>
        </pc:sldMkLst>
        <pc:spChg chg="del">
          <ac:chgData name="Mikael Gossiaux" userId="5ce52e08-c830-421e-9431-0b9b22c30ea6" providerId="ADAL" clId="{690696ED-8BB9-4BF6-B959-A602BAB763CB}" dt="2022-06-21T15:25:10.507" v="1016" actId="478"/>
          <ac:spMkLst>
            <pc:docMk/>
            <pc:sldMk cId="4025348003" sldId="800"/>
            <ac:spMk id="2" creationId="{58439FF6-BE47-4BA6-AB8E-223A6847482A}"/>
          </ac:spMkLst>
        </pc:spChg>
        <pc:spChg chg="add del mod">
          <ac:chgData name="Mikael Gossiaux" userId="5ce52e08-c830-421e-9431-0b9b22c30ea6" providerId="ADAL" clId="{690696ED-8BB9-4BF6-B959-A602BAB763CB}" dt="2022-06-21T15:25:12.556" v="1017"/>
          <ac:spMkLst>
            <pc:docMk/>
            <pc:sldMk cId="4025348003" sldId="800"/>
            <ac:spMk id="5" creationId="{F62C88C4-22FF-F28D-09C9-1FE6F72A3974}"/>
          </ac:spMkLst>
        </pc:spChg>
        <pc:spChg chg="add mod">
          <ac:chgData name="Mikael Gossiaux" userId="5ce52e08-c830-421e-9431-0b9b22c30ea6" providerId="ADAL" clId="{690696ED-8BB9-4BF6-B959-A602BAB763CB}" dt="2022-06-21T15:25:12.556" v="1017"/>
          <ac:spMkLst>
            <pc:docMk/>
            <pc:sldMk cId="4025348003" sldId="800"/>
            <ac:spMk id="7" creationId="{C1333915-1AB0-FFCC-13C7-DE4A90785A60}"/>
          </ac:spMkLst>
        </pc:spChg>
      </pc:sldChg>
      <pc:sldChg chg="addSp delSp modSp add mod ord">
        <pc:chgData name="Mikael Gossiaux" userId="5ce52e08-c830-421e-9431-0b9b22c30ea6" providerId="ADAL" clId="{690696ED-8BB9-4BF6-B959-A602BAB763CB}" dt="2022-06-22T13:11:47.853" v="6037" actId="20577"/>
        <pc:sldMkLst>
          <pc:docMk/>
          <pc:sldMk cId="1514825626" sldId="801"/>
        </pc:sldMkLst>
        <pc:spChg chg="del">
          <ac:chgData name="Mikael Gossiaux" userId="5ce52e08-c830-421e-9431-0b9b22c30ea6" providerId="ADAL" clId="{690696ED-8BB9-4BF6-B959-A602BAB763CB}" dt="2022-06-21T15:17:19.114" v="693" actId="478"/>
          <ac:spMkLst>
            <pc:docMk/>
            <pc:sldMk cId="1514825626" sldId="801"/>
            <ac:spMk id="2" creationId="{BFF0E593-A90E-4B5A-A1EB-3D48160CB992}"/>
          </ac:spMkLst>
        </pc:spChg>
        <pc:spChg chg="mod">
          <ac:chgData name="Mikael Gossiaux" userId="5ce52e08-c830-421e-9431-0b9b22c30ea6" providerId="ADAL" clId="{690696ED-8BB9-4BF6-B959-A602BAB763CB}" dt="2022-06-22T13:11:47.853" v="6037" actId="20577"/>
          <ac:spMkLst>
            <pc:docMk/>
            <pc:sldMk cId="1514825626" sldId="801"/>
            <ac:spMk id="3" creationId="{A4A87846-A261-470D-B5B8-4EB1D322D394}"/>
          </ac:spMkLst>
        </pc:spChg>
        <pc:spChg chg="add del mod">
          <ac:chgData name="Mikael Gossiaux" userId="5ce52e08-c830-421e-9431-0b9b22c30ea6" providerId="ADAL" clId="{690696ED-8BB9-4BF6-B959-A602BAB763CB}" dt="2022-06-21T15:17:22.090" v="694" actId="478"/>
          <ac:spMkLst>
            <pc:docMk/>
            <pc:sldMk cId="1514825626" sldId="801"/>
            <ac:spMk id="6" creationId="{BC264AA8-636F-7604-29C5-AB03284CDE97}"/>
          </ac:spMkLst>
        </pc:spChg>
        <pc:spChg chg="add mod">
          <ac:chgData name="Mikael Gossiaux" userId="5ce52e08-c830-421e-9431-0b9b22c30ea6" providerId="ADAL" clId="{690696ED-8BB9-4BF6-B959-A602BAB763CB}" dt="2022-06-22T13:11:27.200" v="6011" actId="27636"/>
          <ac:spMkLst>
            <pc:docMk/>
            <pc:sldMk cId="1514825626" sldId="801"/>
            <ac:spMk id="8" creationId="{F0FC5E3E-4D01-B148-1054-58CCC8E4241F}"/>
          </ac:spMkLst>
        </pc:spChg>
      </pc:sldChg>
      <pc:sldChg chg="modSp add mod ord">
        <pc:chgData name="Mikael Gossiaux" userId="5ce52e08-c830-421e-9431-0b9b22c30ea6" providerId="ADAL" clId="{690696ED-8BB9-4BF6-B959-A602BAB763CB}" dt="2022-06-23T08:36:15.714" v="7341" actId="113"/>
        <pc:sldMkLst>
          <pc:docMk/>
          <pc:sldMk cId="3947639126" sldId="802"/>
        </pc:sldMkLst>
        <pc:spChg chg="mod">
          <ac:chgData name="Mikael Gossiaux" userId="5ce52e08-c830-421e-9431-0b9b22c30ea6" providerId="ADAL" clId="{690696ED-8BB9-4BF6-B959-A602BAB763CB}" dt="2022-06-23T08:36:15.714" v="7341" actId="113"/>
          <ac:spMkLst>
            <pc:docMk/>
            <pc:sldMk cId="3947639126" sldId="802"/>
            <ac:spMk id="3" creationId="{A4A87846-A261-470D-B5B8-4EB1D322D394}"/>
          </ac:spMkLst>
        </pc:spChg>
        <pc:spChg chg="mod">
          <ac:chgData name="Mikael Gossiaux" userId="5ce52e08-c830-421e-9431-0b9b22c30ea6" providerId="ADAL" clId="{690696ED-8BB9-4BF6-B959-A602BAB763CB}" dt="2022-06-22T13:11:30.342" v="6013" actId="27636"/>
          <ac:spMkLst>
            <pc:docMk/>
            <pc:sldMk cId="3947639126" sldId="802"/>
            <ac:spMk id="8" creationId="{F0FC5E3E-4D01-B148-1054-58CCC8E4241F}"/>
          </ac:spMkLst>
        </pc:spChg>
      </pc:sldChg>
      <pc:sldChg chg="addSp delSp modSp add mod">
        <pc:chgData name="Mikael Gossiaux" userId="5ce52e08-c830-421e-9431-0b9b22c30ea6" providerId="ADAL" clId="{690696ED-8BB9-4BF6-B959-A602BAB763CB}" dt="2022-06-21T15:55:54.676" v="1365" actId="1076"/>
        <pc:sldMkLst>
          <pc:docMk/>
          <pc:sldMk cId="886734761" sldId="803"/>
        </pc:sldMkLst>
        <pc:spChg chg="mod">
          <ac:chgData name="Mikael Gossiaux" userId="5ce52e08-c830-421e-9431-0b9b22c30ea6" providerId="ADAL" clId="{690696ED-8BB9-4BF6-B959-A602BAB763CB}" dt="2022-06-21T15:54:23.544" v="1363" actId="6549"/>
          <ac:spMkLst>
            <pc:docMk/>
            <pc:sldMk cId="886734761" sldId="803"/>
            <ac:spMk id="3" creationId="{A4A87846-A261-470D-B5B8-4EB1D322D394}"/>
          </ac:spMkLst>
        </pc:spChg>
        <pc:picChg chg="add mod">
          <ac:chgData name="Mikael Gossiaux" userId="5ce52e08-c830-421e-9431-0b9b22c30ea6" providerId="ADAL" clId="{690696ED-8BB9-4BF6-B959-A602BAB763CB}" dt="2022-06-21T15:55:54.676" v="1365" actId="1076"/>
          <ac:picMkLst>
            <pc:docMk/>
            <pc:sldMk cId="886734761" sldId="803"/>
            <ac:picMk id="4" creationId="{B0E33592-6D65-FDD0-827B-437677CCCCB6}"/>
          </ac:picMkLst>
        </pc:picChg>
        <pc:picChg chg="del">
          <ac:chgData name="Mikael Gossiaux" userId="5ce52e08-c830-421e-9431-0b9b22c30ea6" providerId="ADAL" clId="{690696ED-8BB9-4BF6-B959-A602BAB763CB}" dt="2022-06-21T15:54:09.418" v="1319" actId="478"/>
          <ac:picMkLst>
            <pc:docMk/>
            <pc:sldMk cId="886734761" sldId="803"/>
            <ac:picMk id="9" creationId="{18F4F7A8-2FD1-94DA-6A51-9981D638DC58}"/>
          </ac:picMkLst>
        </pc:picChg>
      </pc:sldChg>
      <pc:sldChg chg="delSp modSp add mod">
        <pc:chgData name="Mikael Gossiaux" userId="5ce52e08-c830-421e-9431-0b9b22c30ea6" providerId="ADAL" clId="{690696ED-8BB9-4BF6-B959-A602BAB763CB}" dt="2022-06-21T16:10:50.047" v="2477" actId="20577"/>
        <pc:sldMkLst>
          <pc:docMk/>
          <pc:sldMk cId="3992127997" sldId="804"/>
        </pc:sldMkLst>
        <pc:spChg chg="mod">
          <ac:chgData name="Mikael Gossiaux" userId="5ce52e08-c830-421e-9431-0b9b22c30ea6" providerId="ADAL" clId="{690696ED-8BB9-4BF6-B959-A602BAB763CB}" dt="2022-06-21T16:10:50.047" v="2477" actId="20577"/>
          <ac:spMkLst>
            <pc:docMk/>
            <pc:sldMk cId="3992127997" sldId="804"/>
            <ac:spMk id="3" creationId="{A4A87846-A261-470D-B5B8-4EB1D322D394}"/>
          </ac:spMkLst>
        </pc:spChg>
        <pc:picChg chg="del">
          <ac:chgData name="Mikael Gossiaux" userId="5ce52e08-c830-421e-9431-0b9b22c30ea6" providerId="ADAL" clId="{690696ED-8BB9-4BF6-B959-A602BAB763CB}" dt="2022-06-21T15:56:04.910" v="1367" actId="478"/>
          <ac:picMkLst>
            <pc:docMk/>
            <pc:sldMk cId="3992127997" sldId="804"/>
            <ac:picMk id="4" creationId="{B0E33592-6D65-FDD0-827B-437677CCCCB6}"/>
          </ac:picMkLst>
        </pc:picChg>
      </pc:sldChg>
      <pc:sldChg chg="modSp add mod ord">
        <pc:chgData name="Mikael Gossiaux" userId="5ce52e08-c830-421e-9431-0b9b22c30ea6" providerId="ADAL" clId="{690696ED-8BB9-4BF6-B959-A602BAB763CB}" dt="2022-06-22T10:48:23.407" v="5488" actId="20577"/>
        <pc:sldMkLst>
          <pc:docMk/>
          <pc:sldMk cId="3080488942" sldId="805"/>
        </pc:sldMkLst>
        <pc:spChg chg="mod">
          <ac:chgData name="Mikael Gossiaux" userId="5ce52e08-c830-421e-9431-0b9b22c30ea6" providerId="ADAL" clId="{690696ED-8BB9-4BF6-B959-A602BAB763CB}" dt="2022-06-22T10:48:23.407" v="5488" actId="20577"/>
          <ac:spMkLst>
            <pc:docMk/>
            <pc:sldMk cId="3080488942" sldId="805"/>
            <ac:spMk id="3" creationId="{A4A87846-A261-470D-B5B8-4EB1D322D394}"/>
          </ac:spMkLst>
        </pc:spChg>
      </pc:sldChg>
      <pc:sldChg chg="modSp add mod ord">
        <pc:chgData name="Mikael Gossiaux" userId="5ce52e08-c830-421e-9431-0b9b22c30ea6" providerId="ADAL" clId="{690696ED-8BB9-4BF6-B959-A602BAB763CB}" dt="2022-06-22T10:44:28.710" v="5229" actId="27636"/>
        <pc:sldMkLst>
          <pc:docMk/>
          <pc:sldMk cId="2643908634" sldId="806"/>
        </pc:sldMkLst>
        <pc:spChg chg="mod">
          <ac:chgData name="Mikael Gossiaux" userId="5ce52e08-c830-421e-9431-0b9b22c30ea6" providerId="ADAL" clId="{690696ED-8BB9-4BF6-B959-A602BAB763CB}" dt="2022-06-22T10:44:28.710" v="5229" actId="27636"/>
          <ac:spMkLst>
            <pc:docMk/>
            <pc:sldMk cId="2643908634" sldId="806"/>
            <ac:spMk id="3" creationId="{A4A87846-A261-470D-B5B8-4EB1D322D394}"/>
          </ac:spMkLst>
        </pc:spChg>
      </pc:sldChg>
      <pc:sldChg chg="modSp add mod ord">
        <pc:chgData name="Mikael Gossiaux" userId="5ce52e08-c830-421e-9431-0b9b22c30ea6" providerId="ADAL" clId="{690696ED-8BB9-4BF6-B959-A602BAB763CB}" dt="2022-06-21T16:17:49.313" v="2686" actId="6549"/>
        <pc:sldMkLst>
          <pc:docMk/>
          <pc:sldMk cId="2417210494" sldId="807"/>
        </pc:sldMkLst>
        <pc:spChg chg="mod">
          <ac:chgData name="Mikael Gossiaux" userId="5ce52e08-c830-421e-9431-0b9b22c30ea6" providerId="ADAL" clId="{690696ED-8BB9-4BF6-B959-A602BAB763CB}" dt="2022-06-21T16:17:49.313" v="2686" actId="6549"/>
          <ac:spMkLst>
            <pc:docMk/>
            <pc:sldMk cId="2417210494" sldId="807"/>
            <ac:spMk id="3" creationId="{A4A87846-A261-470D-B5B8-4EB1D322D394}"/>
          </ac:spMkLst>
        </pc:spChg>
      </pc:sldChg>
      <pc:sldChg chg="modSp add mod ord">
        <pc:chgData name="Mikael Gossiaux" userId="5ce52e08-c830-421e-9431-0b9b22c30ea6" providerId="ADAL" clId="{690696ED-8BB9-4BF6-B959-A602BAB763CB}" dt="2022-06-22T10:49:46.391" v="5596" actId="27636"/>
        <pc:sldMkLst>
          <pc:docMk/>
          <pc:sldMk cId="2911339862" sldId="808"/>
        </pc:sldMkLst>
        <pc:spChg chg="mod">
          <ac:chgData name="Mikael Gossiaux" userId="5ce52e08-c830-421e-9431-0b9b22c30ea6" providerId="ADAL" clId="{690696ED-8BB9-4BF6-B959-A602BAB763CB}" dt="2022-06-22T10:49:46.391" v="5596" actId="27636"/>
          <ac:spMkLst>
            <pc:docMk/>
            <pc:sldMk cId="2911339862" sldId="808"/>
            <ac:spMk id="3" creationId="{A4A87846-A261-470D-B5B8-4EB1D322D394}"/>
          </ac:spMkLst>
        </pc:spChg>
      </pc:sldChg>
      <pc:sldChg chg="addSp delSp modSp add mod ord">
        <pc:chgData name="Mikael Gossiaux" userId="5ce52e08-c830-421e-9431-0b9b22c30ea6" providerId="ADAL" clId="{690696ED-8BB9-4BF6-B959-A602BAB763CB}" dt="2022-06-21T16:16:58.151" v="2634" actId="6549"/>
        <pc:sldMkLst>
          <pc:docMk/>
          <pc:sldMk cId="208385283" sldId="809"/>
        </pc:sldMkLst>
        <pc:spChg chg="mod">
          <ac:chgData name="Mikael Gossiaux" userId="5ce52e08-c830-421e-9431-0b9b22c30ea6" providerId="ADAL" clId="{690696ED-8BB9-4BF6-B959-A602BAB763CB}" dt="2022-06-21T16:16:58.151" v="2634" actId="6549"/>
          <ac:spMkLst>
            <pc:docMk/>
            <pc:sldMk cId="208385283" sldId="809"/>
            <ac:spMk id="3" creationId="{A4A87846-A261-470D-B5B8-4EB1D322D394}"/>
          </ac:spMkLst>
        </pc:spChg>
        <pc:picChg chg="add mod">
          <ac:chgData name="Mikael Gossiaux" userId="5ce52e08-c830-421e-9431-0b9b22c30ea6" providerId="ADAL" clId="{690696ED-8BB9-4BF6-B959-A602BAB763CB}" dt="2022-06-21T16:16:14.057" v="2563" actId="1076"/>
          <ac:picMkLst>
            <pc:docMk/>
            <pc:sldMk cId="208385283" sldId="809"/>
            <ac:picMk id="4" creationId="{35361618-4201-DC91-1879-1E9E3FC1075C}"/>
          </ac:picMkLst>
        </pc:picChg>
        <pc:picChg chg="del">
          <ac:chgData name="Mikael Gossiaux" userId="5ce52e08-c830-421e-9431-0b9b22c30ea6" providerId="ADAL" clId="{690696ED-8BB9-4BF6-B959-A602BAB763CB}" dt="2022-06-21T16:16:11.519" v="2562" actId="478"/>
          <ac:picMkLst>
            <pc:docMk/>
            <pc:sldMk cId="208385283" sldId="809"/>
            <ac:picMk id="9" creationId="{18F4F7A8-2FD1-94DA-6A51-9981D638DC58}"/>
          </ac:picMkLst>
        </pc:picChg>
      </pc:sldChg>
      <pc:sldChg chg="modSp add mod">
        <pc:chgData name="Mikael Gossiaux" userId="5ce52e08-c830-421e-9431-0b9b22c30ea6" providerId="ADAL" clId="{690696ED-8BB9-4BF6-B959-A602BAB763CB}" dt="2022-06-22T10:50:43.893" v="5743" actId="20577"/>
        <pc:sldMkLst>
          <pc:docMk/>
          <pc:sldMk cId="3268566843" sldId="810"/>
        </pc:sldMkLst>
        <pc:spChg chg="mod">
          <ac:chgData name="Mikael Gossiaux" userId="5ce52e08-c830-421e-9431-0b9b22c30ea6" providerId="ADAL" clId="{690696ED-8BB9-4BF6-B959-A602BAB763CB}" dt="2022-06-22T10:50:43.893" v="5743" actId="20577"/>
          <ac:spMkLst>
            <pc:docMk/>
            <pc:sldMk cId="3268566843" sldId="810"/>
            <ac:spMk id="3" creationId="{A4A87846-A261-470D-B5B8-4EB1D322D394}"/>
          </ac:spMkLst>
        </pc:spChg>
      </pc:sldChg>
      <pc:sldChg chg="modSp add mod">
        <pc:chgData name="Mikael Gossiaux" userId="5ce52e08-c830-421e-9431-0b9b22c30ea6" providerId="ADAL" clId="{690696ED-8BB9-4BF6-B959-A602BAB763CB}" dt="2022-06-23T08:33:39.379" v="7298" actId="20577"/>
        <pc:sldMkLst>
          <pc:docMk/>
          <pc:sldMk cId="2985057973" sldId="811"/>
        </pc:sldMkLst>
        <pc:spChg chg="mod">
          <ac:chgData name="Mikael Gossiaux" userId="5ce52e08-c830-421e-9431-0b9b22c30ea6" providerId="ADAL" clId="{690696ED-8BB9-4BF6-B959-A602BAB763CB}" dt="2022-06-23T08:33:39.379" v="7298" actId="20577"/>
          <ac:spMkLst>
            <pc:docMk/>
            <pc:sldMk cId="2985057973" sldId="811"/>
            <ac:spMk id="3" creationId="{A4A87846-A261-470D-B5B8-4EB1D322D394}"/>
          </ac:spMkLst>
        </pc:spChg>
        <pc:spChg chg="mod">
          <ac:chgData name="Mikael Gossiaux" userId="5ce52e08-c830-421e-9431-0b9b22c30ea6" providerId="ADAL" clId="{690696ED-8BB9-4BF6-B959-A602BAB763CB}" dt="2022-06-22T13:11:22.479" v="6009" actId="27636"/>
          <ac:spMkLst>
            <pc:docMk/>
            <pc:sldMk cId="2985057973" sldId="811"/>
            <ac:spMk id="8" creationId="{4BDF7E6E-21A4-6C00-CAFA-BB5C2A0BF816}"/>
          </ac:spMkLst>
        </pc:spChg>
      </pc:sldChg>
      <pc:sldChg chg="modSp add mod">
        <pc:chgData name="Mikael Gossiaux" userId="5ce52e08-c830-421e-9431-0b9b22c30ea6" providerId="ADAL" clId="{690696ED-8BB9-4BF6-B959-A602BAB763CB}" dt="2022-06-22T10:49:24.653" v="5592" actId="20577"/>
        <pc:sldMkLst>
          <pc:docMk/>
          <pc:sldMk cId="2181342130" sldId="812"/>
        </pc:sldMkLst>
        <pc:spChg chg="mod">
          <ac:chgData name="Mikael Gossiaux" userId="5ce52e08-c830-421e-9431-0b9b22c30ea6" providerId="ADAL" clId="{690696ED-8BB9-4BF6-B959-A602BAB763CB}" dt="2022-06-22T10:49:24.653" v="5592" actId="20577"/>
          <ac:spMkLst>
            <pc:docMk/>
            <pc:sldMk cId="2181342130" sldId="812"/>
            <ac:spMk id="3" creationId="{A4A87846-A261-470D-B5B8-4EB1D322D394}"/>
          </ac:spMkLst>
        </pc:spChg>
      </pc:sldChg>
      <pc:sldChg chg="modSp add mod">
        <pc:chgData name="Mikael Gossiaux" userId="5ce52e08-c830-421e-9431-0b9b22c30ea6" providerId="ADAL" clId="{690696ED-8BB9-4BF6-B959-A602BAB763CB}" dt="2022-06-23T08:39:54.832" v="7381" actId="20577"/>
        <pc:sldMkLst>
          <pc:docMk/>
          <pc:sldMk cId="626540876" sldId="813"/>
        </pc:sldMkLst>
        <pc:spChg chg="mod">
          <ac:chgData name="Mikael Gossiaux" userId="5ce52e08-c830-421e-9431-0b9b22c30ea6" providerId="ADAL" clId="{690696ED-8BB9-4BF6-B959-A602BAB763CB}" dt="2022-06-23T08:39:54.832" v="7381" actId="20577"/>
          <ac:spMkLst>
            <pc:docMk/>
            <pc:sldMk cId="626540876" sldId="813"/>
            <ac:spMk id="3" creationId="{A4A87846-A261-470D-B5B8-4EB1D322D394}"/>
          </ac:spMkLst>
        </pc:spChg>
        <pc:spChg chg="mod">
          <ac:chgData name="Mikael Gossiaux" userId="5ce52e08-c830-421e-9431-0b9b22c30ea6" providerId="ADAL" clId="{690696ED-8BB9-4BF6-B959-A602BAB763CB}" dt="2022-06-22T13:29:27.587" v="7072" actId="6549"/>
          <ac:spMkLst>
            <pc:docMk/>
            <pc:sldMk cId="626540876" sldId="813"/>
            <ac:spMk id="8" creationId="{F0FC5E3E-4D01-B148-1054-58CCC8E4241F}"/>
          </ac:spMkLst>
        </pc:spChg>
      </pc:sldChg>
      <pc:sldChg chg="modSp add mod">
        <pc:chgData name="Mikael Gossiaux" userId="5ce52e08-c830-421e-9431-0b9b22c30ea6" providerId="ADAL" clId="{690696ED-8BB9-4BF6-B959-A602BAB763CB}" dt="2022-06-23T08:44:25.268" v="7389" actId="27636"/>
        <pc:sldMkLst>
          <pc:docMk/>
          <pc:sldMk cId="3188500972" sldId="814"/>
        </pc:sldMkLst>
        <pc:spChg chg="mod">
          <ac:chgData name="Mikael Gossiaux" userId="5ce52e08-c830-421e-9431-0b9b22c30ea6" providerId="ADAL" clId="{690696ED-8BB9-4BF6-B959-A602BAB763CB}" dt="2022-06-23T08:44:25.268" v="7389" actId="27636"/>
          <ac:spMkLst>
            <pc:docMk/>
            <pc:sldMk cId="3188500972" sldId="814"/>
            <ac:spMk id="3" creationId="{A4A87846-A261-470D-B5B8-4EB1D322D394}"/>
          </ac:spMkLst>
        </pc:spChg>
        <pc:spChg chg="mod">
          <ac:chgData name="Mikael Gossiaux" userId="5ce52e08-c830-421e-9431-0b9b22c30ea6" providerId="ADAL" clId="{690696ED-8BB9-4BF6-B959-A602BAB763CB}" dt="2022-06-22T13:29:30.247" v="7073" actId="6549"/>
          <ac:spMkLst>
            <pc:docMk/>
            <pc:sldMk cId="3188500972" sldId="814"/>
            <ac:spMk id="8" creationId="{F0FC5E3E-4D01-B148-1054-58CCC8E4241F}"/>
          </ac:spMkLst>
        </pc:spChg>
      </pc:sldChg>
      <pc:sldChg chg="modSp add mod">
        <pc:chgData name="Mikael Gossiaux" userId="5ce52e08-c830-421e-9431-0b9b22c30ea6" providerId="ADAL" clId="{690696ED-8BB9-4BF6-B959-A602BAB763CB}" dt="2022-06-23T08:45:05.867" v="7402" actId="20577"/>
        <pc:sldMkLst>
          <pc:docMk/>
          <pc:sldMk cId="792857460" sldId="815"/>
        </pc:sldMkLst>
        <pc:spChg chg="mod">
          <ac:chgData name="Mikael Gossiaux" userId="5ce52e08-c830-421e-9431-0b9b22c30ea6" providerId="ADAL" clId="{690696ED-8BB9-4BF6-B959-A602BAB763CB}" dt="2022-06-23T08:45:05.867" v="7402" actId="20577"/>
          <ac:spMkLst>
            <pc:docMk/>
            <pc:sldMk cId="792857460" sldId="815"/>
            <ac:spMk id="3" creationId="{A4A87846-A261-470D-B5B8-4EB1D322D394}"/>
          </ac:spMkLst>
        </pc:spChg>
      </pc:sldChg>
      <pc:sldChg chg="add del">
        <pc:chgData name="Mikael Gossiaux" userId="5ce52e08-c830-421e-9431-0b9b22c30ea6" providerId="ADAL" clId="{690696ED-8BB9-4BF6-B959-A602BAB763CB}" dt="2022-06-23T08:44:44.781" v="7394" actId="2696"/>
        <pc:sldMkLst>
          <pc:docMk/>
          <pc:sldMk cId="3825752251" sldId="816"/>
        </pc:sldMkLst>
      </pc:sldChg>
    </pc:docChg>
  </pc:docChgLst>
  <pc:docChgLst>
    <pc:chgData name="Mikael Gossiaux" userId="5ce52e08-c830-421e-9431-0b9b22c30ea6" providerId="ADAL" clId="{959F6727-5958-4C6F-B49C-57C94CBE3921}"/>
    <pc:docChg chg="custSel modSld">
      <pc:chgData name="Mikael Gossiaux" userId="5ce52e08-c830-421e-9431-0b9b22c30ea6" providerId="ADAL" clId="{959F6727-5958-4C6F-B49C-57C94CBE3921}" dt="2024-06-04T12:38:25.800" v="639" actId="20577"/>
      <pc:docMkLst>
        <pc:docMk/>
      </pc:docMkLst>
      <pc:sldChg chg="modSp mod">
        <pc:chgData name="Mikael Gossiaux" userId="5ce52e08-c830-421e-9431-0b9b22c30ea6" providerId="ADAL" clId="{959F6727-5958-4C6F-B49C-57C94CBE3921}" dt="2024-06-04T12:36:07.688" v="474" actId="27636"/>
        <pc:sldMkLst>
          <pc:docMk/>
          <pc:sldMk cId="1948170700" sldId="260"/>
        </pc:sldMkLst>
        <pc:spChg chg="mod">
          <ac:chgData name="Mikael Gossiaux" userId="5ce52e08-c830-421e-9431-0b9b22c30ea6" providerId="ADAL" clId="{959F6727-5958-4C6F-B49C-57C94CBE3921}" dt="2024-06-04T12:36:07.688" v="474" actId="27636"/>
          <ac:spMkLst>
            <pc:docMk/>
            <pc:sldMk cId="1948170700" sldId="260"/>
            <ac:spMk id="3" creationId="{A4A87846-A261-470D-B5B8-4EB1D322D394}"/>
          </ac:spMkLst>
        </pc:spChg>
      </pc:sldChg>
      <pc:sldChg chg="modSp mod">
        <pc:chgData name="Mikael Gossiaux" userId="5ce52e08-c830-421e-9431-0b9b22c30ea6" providerId="ADAL" clId="{959F6727-5958-4C6F-B49C-57C94CBE3921}" dt="2024-06-04T12:37:05.150" v="536" actId="20577"/>
        <pc:sldMkLst>
          <pc:docMk/>
          <pc:sldMk cId="1987600385" sldId="286"/>
        </pc:sldMkLst>
        <pc:spChg chg="mod">
          <ac:chgData name="Mikael Gossiaux" userId="5ce52e08-c830-421e-9431-0b9b22c30ea6" providerId="ADAL" clId="{959F6727-5958-4C6F-B49C-57C94CBE3921}" dt="2024-06-04T12:37:05.150" v="536" actId="20577"/>
          <ac:spMkLst>
            <pc:docMk/>
            <pc:sldMk cId="1987600385" sldId="286"/>
            <ac:spMk id="3" creationId="{A4A87846-A261-470D-B5B8-4EB1D322D394}"/>
          </ac:spMkLst>
        </pc:spChg>
      </pc:sldChg>
      <pc:sldChg chg="modSp mod">
        <pc:chgData name="Mikael Gossiaux" userId="5ce52e08-c830-421e-9431-0b9b22c30ea6" providerId="ADAL" clId="{959F6727-5958-4C6F-B49C-57C94CBE3921}" dt="2024-06-04T12:38:25.800" v="639" actId="20577"/>
        <pc:sldMkLst>
          <pc:docMk/>
          <pc:sldMk cId="4262222506" sldId="296"/>
        </pc:sldMkLst>
        <pc:spChg chg="mod">
          <ac:chgData name="Mikael Gossiaux" userId="5ce52e08-c830-421e-9431-0b9b22c30ea6" providerId="ADAL" clId="{959F6727-5958-4C6F-B49C-57C94CBE3921}" dt="2024-06-04T12:38:25.800" v="639" actId="20577"/>
          <ac:spMkLst>
            <pc:docMk/>
            <pc:sldMk cId="4262222506" sldId="296"/>
            <ac:spMk id="3" creationId="{A4A87846-A261-470D-B5B8-4EB1D322D394}"/>
          </ac:spMkLst>
        </pc:spChg>
      </pc:sldChg>
      <pc:sldChg chg="modSp mod">
        <pc:chgData name="Mikael Gossiaux" userId="5ce52e08-c830-421e-9431-0b9b22c30ea6" providerId="ADAL" clId="{959F6727-5958-4C6F-B49C-57C94CBE3921}" dt="2024-06-04T12:25:39.861" v="35" actId="15"/>
        <pc:sldMkLst>
          <pc:docMk/>
          <pc:sldMk cId="1319725649" sldId="298"/>
        </pc:sldMkLst>
        <pc:spChg chg="mod">
          <ac:chgData name="Mikael Gossiaux" userId="5ce52e08-c830-421e-9431-0b9b22c30ea6" providerId="ADAL" clId="{959F6727-5958-4C6F-B49C-57C94CBE3921}" dt="2024-06-04T12:25:39.861" v="35" actId="15"/>
          <ac:spMkLst>
            <pc:docMk/>
            <pc:sldMk cId="1319725649" sldId="298"/>
            <ac:spMk id="3" creationId="{A4A87846-A261-470D-B5B8-4EB1D322D394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24893-DBDA-4BFA-9CE1-4BFE7CD0F8CF}" type="datetime1">
              <a:rPr lang="en-US" smtClean="0"/>
              <a:t>6/4/2024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361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E5243-F52A-4D37-9694-EB26C6C31910}" type="datetime1">
              <a:rPr lang="en-US" smtClean="0"/>
              <a:t>6/4/2024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256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7B6E1-634A-48DC-9E8B-D894023267EF}" type="datetime1">
              <a:rPr lang="en-US" smtClean="0"/>
              <a:t>6/4/2024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6516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24893-DBDA-4BFA-9CE1-4BFE7CD0F8CF}" type="datetime1">
              <a:rPr lang="en-US" smtClean="0"/>
              <a:t>6/4/2024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189839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D3E9E-A95C-48F2-B4BF-A71542E0BE9A}" type="datetime1">
              <a:rPr lang="en-US" smtClean="0"/>
              <a:t>6/4/2024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4460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F84E2-2D7A-43CF-AC90-352A289A783A}" type="datetime1">
              <a:rPr lang="en-US" smtClean="0"/>
              <a:t>6/4/2024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665853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952B5-7A2F-4CC8-B7CE-9234E21C2837}" type="datetime1">
              <a:rPr lang="en-US" smtClean="0"/>
              <a:t>6/4/2024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3027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DA07A-9201-4B4B-BAF2-015AFA30F520}" type="datetime1">
              <a:rPr lang="en-US" smtClean="0"/>
              <a:t>6/4/2024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69555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7E00A-486F-4252-8B1D-E32645521F49}" type="datetime1">
              <a:rPr lang="en-US" smtClean="0"/>
              <a:t>6/4/2024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46110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F5F92-E675-4B36-9A60-69A962A68675}" type="datetime1">
              <a:rPr lang="en-US" smtClean="0"/>
              <a:t>6/4/2024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672089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AF6E2C9B-5FA2-460D-9BE7-B0812FC2A6FF}" type="datetime1">
              <a:rPr lang="en-US" smtClean="0"/>
              <a:t>6/4/2024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598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D3E9E-A95C-48F2-B4BF-A71542E0BE9A}" type="datetime1">
              <a:rPr lang="en-US" smtClean="0"/>
              <a:t>6/4/2024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08237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74940-A916-4C8B-9648-02A2D3898F9E}" type="datetime1">
              <a:rPr lang="en-US" smtClean="0"/>
              <a:t>6/4/2024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49877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E5243-F52A-4D37-9694-EB26C6C31910}" type="datetime1">
              <a:rPr lang="en-US" smtClean="0"/>
              <a:t>6/4/2024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63909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7B6E1-634A-48DC-9E8B-D894023267EF}" type="datetime1">
              <a:rPr lang="en-US" smtClean="0"/>
              <a:t>6/4/2024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320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F84E2-2D7A-43CF-AC90-352A289A783A}" type="datetime1">
              <a:rPr lang="en-US" smtClean="0"/>
              <a:t>6/4/2024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559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952B5-7A2F-4CC8-B7CE-9234E21C2837}" type="datetime1">
              <a:rPr lang="en-US" smtClean="0"/>
              <a:t>6/4/2024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DA07A-9201-4B4B-BAF2-015AFA30F520}" type="datetime1">
              <a:rPr lang="en-US" smtClean="0"/>
              <a:t>6/4/2024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7E00A-486F-4252-8B1D-E32645521F49}" type="datetime1">
              <a:rPr lang="en-US" smtClean="0"/>
              <a:t>6/4/2024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8866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F5F92-E675-4B36-9A60-69A962A68675}" type="datetime1">
              <a:rPr lang="en-US" smtClean="0"/>
              <a:t>6/4/2024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262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E2C9B-5FA2-460D-9BE7-B0812FC2A6FF}" type="datetime1">
              <a:rPr lang="en-US" smtClean="0"/>
              <a:t>6/4/2024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897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74940-A916-4C8B-9648-02A2D3898F9E}" type="datetime1">
              <a:rPr lang="en-US" smtClean="0"/>
              <a:t>6/4/2024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615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5586B75A-687E-405C-8A0B-8D00578BA2C3}" type="datetime1">
              <a:rPr lang="en-US" smtClean="0"/>
              <a:t>6/4/2024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t>‹N°›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586B75A-687E-405C-8A0B-8D00578BA2C3}" type="datetime1">
              <a:rPr lang="en-US" smtClean="0"/>
              <a:t>6/4/2024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smtClean="0"/>
              <a:t>‹N°›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612288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1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2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mailto:m.gossiaux@hvlaw.eu" TargetMode="Externa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id="{AE220058-3FCE-496E-ADF2-D8A6961F39F6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3343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11BF8809-0DAC-41E5-A212-ACB4A01BE95B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fr-BE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3E9C5090-7D25-41E3-A6D3-CCAEE505E785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fr-BE"/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E193F809-7E50-4AAD-8E26-878207931CB5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944603" y="4325112"/>
            <a:ext cx="71323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re 1">
            <a:extLst>
              <a:ext uri="{FF2B5EF4-FFF2-40B4-BE49-F238E27FC236}">
                <a16:creationId xmlns:a16="http://schemas.microsoft.com/office/drawing/2014/main" id="{7F87446E-9516-4041-91CC-BC9CC7BD56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36504" y="758952"/>
            <a:ext cx="7319175" cy="3566160"/>
          </a:xfrm>
        </p:spPr>
        <p:txBody>
          <a:bodyPr>
            <a:normAutofit/>
          </a:bodyPr>
          <a:lstStyle/>
          <a:p>
            <a:r>
              <a:rPr lang="fr-BE" dirty="0"/>
              <a:t>Le Fisc et Moi</a:t>
            </a:r>
            <a:br>
              <a:rPr lang="fr-BE" dirty="0"/>
            </a:br>
            <a:endParaRPr lang="fr-BE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B531566F-EE52-4026-8E39-A06F74904A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36504" y="4455619"/>
            <a:ext cx="7862010" cy="1771007"/>
          </a:xfrm>
        </p:spPr>
        <p:txBody>
          <a:bodyPr>
            <a:normAutofit/>
          </a:bodyPr>
          <a:lstStyle/>
          <a:p>
            <a:r>
              <a:rPr lang="fr-BE" sz="1800" b="1" dirty="0"/>
              <a:t>Mikaël GOSSIAUX</a:t>
            </a:r>
          </a:p>
          <a:p>
            <a:pPr>
              <a:spcAft>
                <a:spcPts val="1200"/>
              </a:spcAft>
            </a:pPr>
            <a:r>
              <a:rPr lang="fr-BE" sz="1500" cap="none" dirty="0"/>
              <a:t>Avocat associé</a:t>
            </a:r>
            <a:br>
              <a:rPr lang="fr-BE" sz="1500" cap="none" dirty="0"/>
            </a:br>
            <a:r>
              <a:rPr lang="fr-BE" sz="1500" cap="none" dirty="0"/>
              <a:t>Professeur associé à l’ULB</a:t>
            </a:r>
            <a:br>
              <a:rPr lang="fr-BE" sz="1500" cap="none" dirty="0"/>
            </a:br>
            <a:r>
              <a:rPr lang="fr-BE" sz="1500" cap="none" dirty="0"/>
              <a:t>Conférencier au Master en Gestion Fiscale à la Solvay Brussels </a:t>
            </a:r>
            <a:r>
              <a:rPr lang="fr-BE" sz="1500" cap="none" dirty="0" err="1"/>
              <a:t>School</a:t>
            </a:r>
            <a:endParaRPr lang="fr-BE" sz="1500" cap="none" dirty="0"/>
          </a:p>
        </p:txBody>
      </p:sp>
      <p:pic>
        <p:nvPicPr>
          <p:cNvPr id="1026" name="Picture 2" descr="Images intégrées 1">
            <a:extLst>
              <a:ext uri="{FF2B5EF4-FFF2-40B4-BE49-F238E27FC236}">
                <a16:creationId xmlns:a16="http://schemas.microsoft.com/office/drawing/2014/main" id="{A0BD6527-A58D-4249-9806-E7576FE791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8138" y="90564"/>
            <a:ext cx="2535723" cy="10757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8" descr="RÃ©sultat de recherche d'images pour &quot;union syndicale bruxelles&quot;">
            <a:extLst>
              <a:ext uri="{FF2B5EF4-FFF2-40B4-BE49-F238E27FC236}">
                <a16:creationId xmlns:a16="http://schemas.microsoft.com/office/drawing/2014/main" id="{A8B5FBA9-C384-4827-84E9-857E4BA3ED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13423" y="92466"/>
            <a:ext cx="1278576" cy="6177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353798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FF0E593-A90E-4B5A-A1EB-3D48160CB9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r-FR" dirty="0"/>
              <a:t>Fiscalité immobilière</a:t>
            </a:r>
            <a:br>
              <a:rPr lang="fr-FR" dirty="0"/>
            </a:br>
            <a:r>
              <a:rPr lang="fr-FR" dirty="0"/>
              <a:t>Obligations déclaratives et calcul de l’impôt</a:t>
            </a:r>
            <a:endParaRPr lang="fr-BE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4A87846-A261-470D-B5B8-4EB1D322D3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fr-BE" dirty="0"/>
              <a:t>1. Où est établie votre résidence ?</a:t>
            </a:r>
          </a:p>
          <a:p>
            <a:pPr lvl="1"/>
            <a:endParaRPr lang="fr-BE" dirty="0"/>
          </a:p>
          <a:p>
            <a:pPr lvl="1"/>
            <a:r>
              <a:rPr lang="fr-BE" dirty="0"/>
              <a:t>Demander son attestation article 13 </a:t>
            </a:r>
          </a:p>
          <a:p>
            <a:pPr lvl="2"/>
            <a:endParaRPr lang="fr-BE" dirty="0"/>
          </a:p>
          <a:p>
            <a:pPr lvl="1"/>
            <a:r>
              <a:rPr lang="fr-BE" dirty="0"/>
              <a:t>Par rapport à vos obligations fiscales en Belgique : deux réponses possibles</a:t>
            </a:r>
          </a:p>
          <a:p>
            <a:pPr lvl="2"/>
            <a:r>
              <a:rPr lang="fr-BE" dirty="0"/>
              <a:t>Résident fiscal Belge</a:t>
            </a:r>
          </a:p>
          <a:p>
            <a:pPr lvl="3"/>
            <a:r>
              <a:rPr lang="fr-BE" dirty="0"/>
              <a:t>Imposé sur les revenus mondiaux </a:t>
            </a:r>
            <a:r>
              <a:rPr lang="fr-BE" dirty="0">
                <a:sym typeface="Wingdings" panose="05000000000000000000" pitchFamily="2" charset="2"/>
              </a:rPr>
              <a:t> </a:t>
            </a:r>
            <a:r>
              <a:rPr lang="fr-BE" b="1" dirty="0">
                <a:solidFill>
                  <a:srgbClr val="FF0000"/>
                </a:solidFill>
                <a:sym typeface="Wingdings" panose="05000000000000000000" pitchFamily="2" charset="2"/>
              </a:rPr>
              <a:t>tout doit être déclaré</a:t>
            </a:r>
            <a:r>
              <a:rPr lang="fr-BE" dirty="0">
                <a:sym typeface="Wingdings" panose="05000000000000000000" pitchFamily="2" charset="2"/>
              </a:rPr>
              <a:t>, sauf la rémunération de FE</a:t>
            </a:r>
          </a:p>
          <a:p>
            <a:pPr lvl="4"/>
            <a:r>
              <a:rPr lang="fr-BE" dirty="0">
                <a:sym typeface="Wingdings" panose="05000000000000000000" pitchFamily="2" charset="2"/>
              </a:rPr>
              <a:t>Revenu d’une activité complémentaire (régime d’imposition à déterminer selon la source </a:t>
            </a:r>
            <a:r>
              <a:rPr lang="fr-BE">
                <a:sym typeface="Wingdings" panose="05000000000000000000" pitchFamily="2" charset="2"/>
              </a:rPr>
              <a:t>du revenu)</a:t>
            </a:r>
          </a:p>
          <a:p>
            <a:pPr lvl="4"/>
            <a:r>
              <a:rPr lang="fr-BE" dirty="0">
                <a:sym typeface="Wingdings" panose="05000000000000000000" pitchFamily="2" charset="2"/>
              </a:rPr>
              <a:t>Dividendes de source belge ou étrangère (préférable de les mentionner pour « QFIE »)</a:t>
            </a:r>
          </a:p>
          <a:p>
            <a:pPr lvl="4"/>
            <a:r>
              <a:rPr lang="fr-BE" dirty="0">
                <a:sym typeface="Wingdings" panose="05000000000000000000" pitchFamily="2" charset="2"/>
              </a:rPr>
              <a:t>Les comptes bancaires étrangers, même si aucun revenu</a:t>
            </a:r>
          </a:p>
          <a:p>
            <a:pPr lvl="4"/>
            <a:r>
              <a:rPr lang="fr-BE" dirty="0">
                <a:sym typeface="Wingdings" panose="05000000000000000000" pitchFamily="2" charset="2"/>
              </a:rPr>
              <a:t>Les assurances-vie contractées à l’étranger, même si aucun revenu</a:t>
            </a:r>
          </a:p>
          <a:p>
            <a:pPr lvl="4"/>
            <a:r>
              <a:rPr lang="fr-BE" dirty="0">
                <a:sym typeface="Wingdings" panose="05000000000000000000" pitchFamily="2" charset="2"/>
              </a:rPr>
              <a:t>Les constructions juridiques, même si aucun revenu</a:t>
            </a:r>
          </a:p>
          <a:p>
            <a:pPr lvl="4"/>
            <a:endParaRPr lang="fr-BE" dirty="0"/>
          </a:p>
          <a:p>
            <a:pPr lvl="2"/>
            <a:r>
              <a:rPr lang="fr-BE" dirty="0"/>
              <a:t>Non-résident fiscal belge</a:t>
            </a:r>
          </a:p>
          <a:p>
            <a:pPr lvl="3"/>
            <a:r>
              <a:rPr lang="fr-BE" dirty="0"/>
              <a:t>Nécessairement résident fiscal d’un autre pays </a:t>
            </a:r>
            <a:r>
              <a:rPr lang="fr-BE" dirty="0">
                <a:sym typeface="Wingdings" panose="05000000000000000000" pitchFamily="2" charset="2"/>
              </a:rPr>
              <a:t> </a:t>
            </a:r>
            <a:r>
              <a:rPr lang="fr-BE" b="1" dirty="0">
                <a:solidFill>
                  <a:srgbClr val="FF0000"/>
                </a:solidFill>
                <a:sym typeface="Wingdings" panose="05000000000000000000" pitchFamily="2" charset="2"/>
              </a:rPr>
              <a:t>2 déclarations fiscales ?</a:t>
            </a:r>
            <a:endParaRPr lang="fr-BE" b="1" dirty="0">
              <a:solidFill>
                <a:srgbClr val="FF0000"/>
              </a:solidFill>
            </a:endParaRPr>
          </a:p>
          <a:p>
            <a:pPr lvl="4"/>
            <a:r>
              <a:rPr lang="fr-BE" dirty="0"/>
              <a:t>Etat de résidence: déclaration des revenus mondiaux</a:t>
            </a:r>
          </a:p>
          <a:p>
            <a:pPr lvl="4"/>
            <a:r>
              <a:rPr lang="fr-BE" dirty="0"/>
              <a:t>En Belgique, pour les revenus de source belge (aussi les dividendes, qui seront toutefois précomptés à la source </a:t>
            </a:r>
            <a:r>
              <a:rPr lang="fr-BE" dirty="0">
                <a:sym typeface="Wingdings" panose="05000000000000000000" pitchFamily="2" charset="2"/>
              </a:rPr>
              <a:t> pas d’obligation déclarative</a:t>
            </a:r>
            <a:r>
              <a:rPr lang="fr-BE" dirty="0"/>
              <a:t>)</a:t>
            </a:r>
          </a:p>
          <a:p>
            <a:pPr marL="0">
              <a:buNone/>
            </a:pPr>
            <a:endParaRPr lang="fr-BE" dirty="0"/>
          </a:p>
        </p:txBody>
      </p:sp>
      <p:pic>
        <p:nvPicPr>
          <p:cNvPr id="7" name="Image 6" descr="Accueil">
            <a:extLst>
              <a:ext uri="{FF2B5EF4-FFF2-40B4-BE49-F238E27FC236}">
                <a16:creationId xmlns:a16="http://schemas.microsoft.com/office/drawing/2014/main" id="{500CE213-0BA3-4B52-9AA1-FDC4AEDBE61F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1944" y="6388159"/>
            <a:ext cx="448111" cy="469841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8" descr="RÃ©sultat de recherche d'images pour &quot;union syndicale bruxelles&quot;">
            <a:extLst>
              <a:ext uri="{FF2B5EF4-FFF2-40B4-BE49-F238E27FC236}">
                <a16:creationId xmlns:a16="http://schemas.microsoft.com/office/drawing/2014/main" id="{38691539-6775-4779-85A0-B1FD8AD926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99026"/>
            <a:ext cx="950026" cy="4589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622225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4A87846-A261-470D-B5B8-4EB1D322D3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>
              <a:buNone/>
            </a:pPr>
            <a:r>
              <a:rPr lang="fr-BE" dirty="0"/>
              <a:t>2. Si votre résidence fiscale est établie en Belgique et que vous êtes propriétaire d’un ou plusieurs immeubles en Belgique</a:t>
            </a:r>
          </a:p>
          <a:p>
            <a:pPr lvl="1"/>
            <a:endParaRPr lang="fr-BE" dirty="0"/>
          </a:p>
          <a:p>
            <a:pPr lvl="1"/>
            <a:r>
              <a:rPr lang="fr-BE" dirty="0"/>
              <a:t>Déclarer le revenu cadastral </a:t>
            </a:r>
            <a:r>
              <a:rPr lang="fr-BE" b="1" u="sng" dirty="0">
                <a:solidFill>
                  <a:srgbClr val="FF0000"/>
                </a:solidFill>
              </a:rPr>
              <a:t>non-indexé</a:t>
            </a:r>
            <a:r>
              <a:rPr lang="fr-BE" dirty="0"/>
              <a:t> de chaque entité</a:t>
            </a:r>
          </a:p>
          <a:p>
            <a:pPr lvl="2"/>
            <a:r>
              <a:rPr lang="fr-BE" dirty="0"/>
              <a:t>Habitation propre: rien à déclarer</a:t>
            </a:r>
          </a:p>
          <a:p>
            <a:pPr lvl="2"/>
            <a:r>
              <a:rPr lang="fr-BE" dirty="0"/>
              <a:t>Autre</a:t>
            </a:r>
          </a:p>
          <a:p>
            <a:pPr lvl="3"/>
            <a:r>
              <a:rPr lang="fr-BE" dirty="0"/>
              <a:t>Base imposable : RC indexé + </a:t>
            </a:r>
            <a:r>
              <a:rPr lang="fr-BE" dirty="0">
                <a:solidFill>
                  <a:schemeClr val="tx1"/>
                </a:solidFill>
              </a:rPr>
              <a:t>40 % </a:t>
            </a:r>
          </a:p>
          <a:p>
            <a:pPr lvl="4"/>
            <a:r>
              <a:rPr lang="fr-BE" dirty="0">
                <a:solidFill>
                  <a:schemeClr val="tx1"/>
                </a:solidFill>
                <a:sym typeface="Wingdings" panose="05000000000000000000" pitchFamily="2" charset="2"/>
              </a:rPr>
              <a:t>(900 € x 2,1763 </a:t>
            </a:r>
            <a:r>
              <a:rPr lang="fr-BE" sz="1200" dirty="0">
                <a:solidFill>
                  <a:schemeClr val="tx1"/>
                </a:solidFill>
                <a:sym typeface="Wingdings" panose="05000000000000000000" pitchFamily="2" charset="2"/>
              </a:rPr>
              <a:t>(2024)</a:t>
            </a:r>
            <a:r>
              <a:rPr lang="fr-BE" dirty="0">
                <a:solidFill>
                  <a:schemeClr val="tx1"/>
                </a:solidFill>
                <a:sym typeface="Wingdings" panose="05000000000000000000" pitchFamily="2" charset="2"/>
              </a:rPr>
              <a:t> x 1,40): 2.742,14</a:t>
            </a:r>
          </a:p>
          <a:p>
            <a:pPr lvl="4"/>
            <a:r>
              <a:rPr lang="fr-BE" dirty="0">
                <a:solidFill>
                  <a:schemeClr val="tx1"/>
                </a:solidFill>
                <a:sym typeface="Wingdings" panose="05000000000000000000" pitchFamily="2" charset="2"/>
              </a:rPr>
              <a:t>Impôt: +/- 685,53 € (à 25 %)</a:t>
            </a:r>
          </a:p>
          <a:p>
            <a:pPr marL="566928" lvl="3" indent="0">
              <a:buNone/>
            </a:pPr>
            <a:endParaRPr lang="fr-BE" dirty="0">
              <a:solidFill>
                <a:schemeClr val="tx1"/>
              </a:solidFill>
            </a:endParaRPr>
          </a:p>
          <a:p>
            <a:pPr lvl="1"/>
            <a:r>
              <a:rPr lang="fr-BE" dirty="0">
                <a:solidFill>
                  <a:schemeClr val="tx1"/>
                </a:solidFill>
              </a:rPr>
              <a:t>Déclarer les loyers réellement perçus ou les avantages locatifs</a:t>
            </a:r>
          </a:p>
          <a:p>
            <a:pPr lvl="2"/>
            <a:r>
              <a:rPr lang="fr-BE" dirty="0">
                <a:solidFill>
                  <a:schemeClr val="tx1"/>
                </a:solidFill>
              </a:rPr>
              <a:t>Si votre locataire affecte totalement ou partiellement l’immeuble à son activité professionnelle</a:t>
            </a:r>
          </a:p>
          <a:p>
            <a:pPr lvl="3"/>
            <a:r>
              <a:rPr lang="fr-BE" dirty="0">
                <a:solidFill>
                  <a:schemeClr val="tx1"/>
                </a:solidFill>
              </a:rPr>
              <a:t>Loyers réellement perçus (10.000 €)</a:t>
            </a:r>
          </a:p>
          <a:p>
            <a:pPr lvl="3"/>
            <a:r>
              <a:rPr lang="fr-BE" dirty="0">
                <a:solidFill>
                  <a:schemeClr val="tx1"/>
                </a:solidFill>
              </a:rPr>
              <a:t>Forfait de 40 % pour frais (limité à 2/3 du RC revalorisé) (3.276 €)</a:t>
            </a:r>
          </a:p>
          <a:p>
            <a:pPr lvl="3"/>
            <a:r>
              <a:rPr lang="fr-BE" dirty="0">
                <a:solidFill>
                  <a:schemeClr val="tx1"/>
                </a:solidFill>
              </a:rPr>
              <a:t>Base imposable: 6.724 €</a:t>
            </a:r>
          </a:p>
          <a:p>
            <a:pPr lvl="2"/>
            <a:r>
              <a:rPr lang="fr-BE" dirty="0">
                <a:solidFill>
                  <a:schemeClr val="tx1"/>
                </a:solidFill>
              </a:rPr>
              <a:t>Impôt: +/- 1.681 € (à 25 %)</a:t>
            </a:r>
          </a:p>
          <a:p>
            <a:pPr lvl="4"/>
            <a:endParaRPr lang="fr-BE" dirty="0"/>
          </a:p>
          <a:p>
            <a:pPr lvl="3"/>
            <a:endParaRPr lang="fr-BE" dirty="0">
              <a:solidFill>
                <a:schemeClr val="tx1"/>
              </a:solidFill>
            </a:endParaRPr>
          </a:p>
          <a:p>
            <a:pPr lvl="1"/>
            <a:endParaRPr lang="fr-BE" dirty="0"/>
          </a:p>
          <a:p>
            <a:pPr marL="457200" lvl="1" indent="0">
              <a:buNone/>
            </a:pPr>
            <a:endParaRPr lang="fr-BE" dirty="0"/>
          </a:p>
          <a:p>
            <a:pPr lvl="1"/>
            <a:endParaRPr lang="fr-BE" dirty="0"/>
          </a:p>
        </p:txBody>
      </p:sp>
      <p:pic>
        <p:nvPicPr>
          <p:cNvPr id="7" name="Image 6" descr="Accueil">
            <a:extLst>
              <a:ext uri="{FF2B5EF4-FFF2-40B4-BE49-F238E27FC236}">
                <a16:creationId xmlns:a16="http://schemas.microsoft.com/office/drawing/2014/main" id="{500CE213-0BA3-4B52-9AA1-FDC4AEDBE61F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1944" y="6388159"/>
            <a:ext cx="448111" cy="469841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8" descr="RÃ©sultat de recherche d'images pour &quot;union syndicale bruxelles&quot;">
            <a:extLst>
              <a:ext uri="{FF2B5EF4-FFF2-40B4-BE49-F238E27FC236}">
                <a16:creationId xmlns:a16="http://schemas.microsoft.com/office/drawing/2014/main" id="{38691539-6775-4779-85A0-B1FD8AD926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99026"/>
            <a:ext cx="950026" cy="4589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itre 1">
            <a:extLst>
              <a:ext uri="{FF2B5EF4-FFF2-40B4-BE49-F238E27FC236}">
                <a16:creationId xmlns:a16="http://schemas.microsoft.com/office/drawing/2014/main" id="{4BDF7E6E-21A4-6C00-CAFA-BB5C2A0BF8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>
            <a:normAutofit fontScale="90000"/>
          </a:bodyPr>
          <a:lstStyle/>
          <a:p>
            <a:pPr algn="ctr"/>
            <a:r>
              <a:rPr lang="fr-FR" dirty="0"/>
              <a:t>Fiscalité immobilière</a:t>
            </a:r>
            <a:br>
              <a:rPr lang="fr-FR" dirty="0"/>
            </a:br>
            <a:r>
              <a:rPr lang="fr-FR" dirty="0"/>
              <a:t>Obligations déclaratives et calcul de l’impôt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13197256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4A87846-A261-470D-B5B8-4EB1D322D3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>
              <a:buNone/>
            </a:pPr>
            <a:r>
              <a:rPr lang="fr-BE" dirty="0"/>
              <a:t>3. Si votre résidence fiscale est établie à l’étranger – y compris délégation hors UE</a:t>
            </a:r>
          </a:p>
          <a:p>
            <a:pPr lvl="1"/>
            <a:endParaRPr lang="fr-BE" dirty="0"/>
          </a:p>
          <a:p>
            <a:pPr lvl="1"/>
            <a:r>
              <a:rPr lang="fr-BE" dirty="0"/>
              <a:t>Vous êtes potentiellement soumis à l’Impôt des Non-Résidents</a:t>
            </a:r>
          </a:p>
          <a:p>
            <a:pPr lvl="1"/>
            <a:endParaRPr lang="fr-BE" dirty="0"/>
          </a:p>
          <a:p>
            <a:pPr lvl="1"/>
            <a:r>
              <a:rPr lang="fr-BE" dirty="0"/>
              <a:t>Sur l’ensemble de vos </a:t>
            </a:r>
            <a:r>
              <a:rPr lang="fr-BE" dirty="0">
                <a:solidFill>
                  <a:schemeClr val="tx1"/>
                </a:solidFill>
              </a:rPr>
              <a:t>revenus de</a:t>
            </a:r>
            <a:r>
              <a:rPr lang="fr-BE" b="1" dirty="0">
                <a:solidFill>
                  <a:srgbClr val="FF0000"/>
                </a:solidFill>
              </a:rPr>
              <a:t> source belge</a:t>
            </a:r>
            <a:r>
              <a:rPr lang="fr-BE" dirty="0">
                <a:solidFill>
                  <a:schemeClr val="tx1"/>
                </a:solidFill>
              </a:rPr>
              <a:t>, notamment en raison d’un ou plusieurs </a:t>
            </a:r>
            <a:r>
              <a:rPr lang="fr-BE" b="1" dirty="0">
                <a:solidFill>
                  <a:srgbClr val="FF0000"/>
                </a:solidFill>
              </a:rPr>
              <a:t>immeubles situé(s) en Belgique </a:t>
            </a:r>
          </a:p>
          <a:p>
            <a:pPr lvl="1"/>
            <a:r>
              <a:rPr lang="fr-BE" dirty="0"/>
              <a:t>Seuil</a:t>
            </a:r>
            <a:r>
              <a:rPr lang="fr-BE" dirty="0">
                <a:solidFill>
                  <a:schemeClr val="tx1"/>
                </a:solidFill>
              </a:rPr>
              <a:t> non-imposable</a:t>
            </a:r>
          </a:p>
          <a:p>
            <a:pPr lvl="2"/>
            <a:r>
              <a:rPr lang="fr-BE" dirty="0">
                <a:solidFill>
                  <a:schemeClr val="tx1"/>
                </a:solidFill>
              </a:rPr>
              <a:t>2.499,99 € de revenus imposables ne sont pas imposés! </a:t>
            </a:r>
          </a:p>
          <a:p>
            <a:pPr lvl="2"/>
            <a:r>
              <a:rPr lang="fr-BE" dirty="0">
                <a:solidFill>
                  <a:schemeClr val="tx1"/>
                </a:solidFill>
              </a:rPr>
              <a:t>par contribuable (même si marié ou cohabitant)</a:t>
            </a:r>
          </a:p>
          <a:p>
            <a:pPr lvl="3"/>
            <a:r>
              <a:rPr lang="fr-BE" dirty="0">
                <a:solidFill>
                  <a:schemeClr val="tx1"/>
                </a:solidFill>
              </a:rPr>
              <a:t>Jusqu’à 4.999,98 € pour les deux conjoints, si 2.499,99 € chacun</a:t>
            </a:r>
          </a:p>
          <a:p>
            <a:pPr lvl="3"/>
            <a:r>
              <a:rPr lang="fr-BE" dirty="0">
                <a:solidFill>
                  <a:schemeClr val="tx1"/>
                </a:solidFill>
              </a:rPr>
              <a:t>Si l’un des conjoints excède ce montant </a:t>
            </a:r>
            <a:r>
              <a:rPr lang="fr-BE" dirty="0">
                <a:solidFill>
                  <a:schemeClr val="tx1"/>
                </a:solidFill>
                <a:sym typeface="Wingdings" panose="05000000000000000000" pitchFamily="2" charset="2"/>
              </a:rPr>
              <a:t> les deux sont taxés ! </a:t>
            </a:r>
            <a:endParaRPr lang="fr-BE" dirty="0">
              <a:solidFill>
                <a:schemeClr val="tx1"/>
              </a:solidFill>
            </a:endParaRPr>
          </a:p>
          <a:p>
            <a:pPr lvl="3"/>
            <a:endParaRPr lang="fr-BE" dirty="0">
              <a:solidFill>
                <a:schemeClr val="tx1"/>
              </a:solidFill>
            </a:endParaRPr>
          </a:p>
          <a:p>
            <a:pPr lvl="3"/>
            <a:endParaRPr lang="fr-BE" dirty="0">
              <a:solidFill>
                <a:schemeClr val="tx1"/>
              </a:solidFill>
            </a:endParaRPr>
          </a:p>
          <a:p>
            <a:pPr lvl="1"/>
            <a:endParaRPr lang="fr-BE" dirty="0"/>
          </a:p>
          <a:p>
            <a:pPr marL="457200" lvl="1" indent="0">
              <a:buNone/>
            </a:pPr>
            <a:endParaRPr lang="fr-BE" dirty="0"/>
          </a:p>
          <a:p>
            <a:pPr lvl="1"/>
            <a:endParaRPr lang="fr-BE" dirty="0"/>
          </a:p>
        </p:txBody>
      </p:sp>
      <p:pic>
        <p:nvPicPr>
          <p:cNvPr id="7" name="Image 6" descr="Accueil">
            <a:extLst>
              <a:ext uri="{FF2B5EF4-FFF2-40B4-BE49-F238E27FC236}">
                <a16:creationId xmlns:a16="http://schemas.microsoft.com/office/drawing/2014/main" id="{500CE213-0BA3-4B52-9AA1-FDC4AEDBE61F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1944" y="6388159"/>
            <a:ext cx="448111" cy="469841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8" descr="RÃ©sultat de recherche d'images pour &quot;union syndicale bruxelles&quot;">
            <a:extLst>
              <a:ext uri="{FF2B5EF4-FFF2-40B4-BE49-F238E27FC236}">
                <a16:creationId xmlns:a16="http://schemas.microsoft.com/office/drawing/2014/main" id="{38691539-6775-4779-85A0-B1FD8AD926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99026"/>
            <a:ext cx="950026" cy="4589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itre 1">
            <a:extLst>
              <a:ext uri="{FF2B5EF4-FFF2-40B4-BE49-F238E27FC236}">
                <a16:creationId xmlns:a16="http://schemas.microsoft.com/office/drawing/2014/main" id="{4BDF7E6E-21A4-6C00-CAFA-BB5C2A0BF8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>
            <a:normAutofit fontScale="90000"/>
          </a:bodyPr>
          <a:lstStyle/>
          <a:p>
            <a:pPr algn="ctr"/>
            <a:r>
              <a:rPr lang="fr-FR" dirty="0"/>
              <a:t>Fiscalité immobilière</a:t>
            </a:r>
            <a:br>
              <a:rPr lang="fr-FR" dirty="0"/>
            </a:br>
            <a:r>
              <a:rPr lang="fr-FR" dirty="0"/>
              <a:t>Obligations déclaratives et calcul de l’impôt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29850579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4A87846-A261-470D-B5B8-4EB1D322D3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>
              <a:buNone/>
            </a:pPr>
            <a:r>
              <a:rPr lang="fr-BE" dirty="0"/>
              <a:t>3. Si votre résidence fiscale est établie à l’étranger – y compris délégation hors UE</a:t>
            </a:r>
          </a:p>
          <a:p>
            <a:pPr lvl="1"/>
            <a:endParaRPr lang="fr-BE" dirty="0"/>
          </a:p>
          <a:p>
            <a:pPr lvl="1"/>
            <a:r>
              <a:rPr lang="fr-BE" dirty="0">
                <a:solidFill>
                  <a:schemeClr val="tx1"/>
                </a:solidFill>
              </a:rPr>
              <a:t>Revenus imposables  ?</a:t>
            </a:r>
          </a:p>
          <a:p>
            <a:pPr lvl="2"/>
            <a:r>
              <a:rPr lang="fr-BE" dirty="0">
                <a:solidFill>
                  <a:schemeClr val="tx1"/>
                </a:solidFill>
              </a:rPr>
              <a:t>Base imposable</a:t>
            </a:r>
          </a:p>
          <a:p>
            <a:pPr lvl="2"/>
            <a:r>
              <a:rPr lang="fr-BE" dirty="0">
                <a:solidFill>
                  <a:schemeClr val="tx1"/>
                </a:solidFill>
              </a:rPr>
              <a:t>RC indexé + 40 % </a:t>
            </a:r>
          </a:p>
          <a:p>
            <a:pPr lvl="3"/>
            <a:r>
              <a:rPr lang="fr-BE" dirty="0">
                <a:solidFill>
                  <a:schemeClr val="tx1"/>
                </a:solidFill>
                <a:sym typeface="Wingdings" panose="05000000000000000000" pitchFamily="2" charset="2"/>
              </a:rPr>
              <a:t>(</a:t>
            </a:r>
            <a:r>
              <a:rPr lang="fr-BE" b="1" dirty="0">
                <a:solidFill>
                  <a:srgbClr val="FF0000"/>
                </a:solidFill>
                <a:sym typeface="Wingdings" panose="05000000000000000000" pitchFamily="2" charset="2"/>
              </a:rPr>
              <a:t>900 €</a:t>
            </a:r>
            <a:r>
              <a:rPr lang="fr-BE" dirty="0">
                <a:solidFill>
                  <a:schemeClr val="tx1"/>
                </a:solidFill>
                <a:sym typeface="Wingdings" panose="05000000000000000000" pitchFamily="2" charset="2"/>
              </a:rPr>
              <a:t> x 2,1763 </a:t>
            </a:r>
            <a:r>
              <a:rPr lang="fr-BE" sz="1200" dirty="0">
                <a:solidFill>
                  <a:schemeClr val="tx1"/>
                </a:solidFill>
                <a:sym typeface="Wingdings" panose="05000000000000000000" pitchFamily="2" charset="2"/>
              </a:rPr>
              <a:t>(2024)</a:t>
            </a:r>
            <a:r>
              <a:rPr lang="fr-BE" dirty="0">
                <a:solidFill>
                  <a:schemeClr val="tx1"/>
                </a:solidFill>
                <a:sym typeface="Wingdings" panose="05000000000000000000" pitchFamily="2" charset="2"/>
              </a:rPr>
              <a:t> x 1,40): </a:t>
            </a:r>
            <a:r>
              <a:rPr lang="fr-BE" b="1" dirty="0">
                <a:solidFill>
                  <a:srgbClr val="FF0000"/>
                </a:solidFill>
                <a:sym typeface="Wingdings" panose="05000000000000000000" pitchFamily="2" charset="2"/>
              </a:rPr>
              <a:t>2.742,14</a:t>
            </a:r>
          </a:p>
          <a:p>
            <a:pPr lvl="2"/>
            <a:r>
              <a:rPr lang="fr-BE" dirty="0">
                <a:sym typeface="Wingdings" panose="05000000000000000000" pitchFamily="2" charset="2"/>
              </a:rPr>
              <a:t>Plusieurs immeubles</a:t>
            </a:r>
          </a:p>
          <a:p>
            <a:pPr lvl="2"/>
            <a:r>
              <a:rPr lang="fr-BE" dirty="0">
                <a:sym typeface="Wingdings" panose="05000000000000000000" pitchFamily="2" charset="2"/>
              </a:rPr>
              <a:t>En copropriété</a:t>
            </a:r>
          </a:p>
          <a:p>
            <a:pPr lvl="2"/>
            <a:r>
              <a:rPr lang="fr-BE" dirty="0">
                <a:sym typeface="Wingdings" panose="05000000000000000000" pitchFamily="2" charset="2"/>
              </a:rPr>
              <a:t>Avec son conjoint</a:t>
            </a:r>
          </a:p>
          <a:p>
            <a:pPr lvl="1"/>
            <a:r>
              <a:rPr lang="fr-BE" dirty="0">
                <a:sym typeface="Wingdings" panose="05000000000000000000" pitchFamily="2" charset="2"/>
              </a:rPr>
              <a:t>Si le montant est supérieur au seuil  demander un formulaire de déclaration et introduire dans les délais (mi-septembre 2024 pour l’année 2023)</a:t>
            </a:r>
          </a:p>
          <a:p>
            <a:pPr lvl="3"/>
            <a:endParaRPr lang="fr-BE" dirty="0">
              <a:solidFill>
                <a:schemeClr val="tx1"/>
              </a:solidFill>
            </a:endParaRPr>
          </a:p>
          <a:p>
            <a:pPr lvl="1"/>
            <a:endParaRPr lang="fr-BE" dirty="0"/>
          </a:p>
          <a:p>
            <a:pPr marL="457200" lvl="1" indent="0">
              <a:buNone/>
            </a:pPr>
            <a:endParaRPr lang="fr-BE" dirty="0"/>
          </a:p>
          <a:p>
            <a:pPr lvl="1"/>
            <a:endParaRPr lang="fr-BE" dirty="0"/>
          </a:p>
        </p:txBody>
      </p:sp>
      <p:pic>
        <p:nvPicPr>
          <p:cNvPr id="7" name="Image 6" descr="Accueil">
            <a:extLst>
              <a:ext uri="{FF2B5EF4-FFF2-40B4-BE49-F238E27FC236}">
                <a16:creationId xmlns:a16="http://schemas.microsoft.com/office/drawing/2014/main" id="{500CE213-0BA3-4B52-9AA1-FDC4AEDBE61F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1944" y="6388159"/>
            <a:ext cx="448111" cy="469841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8" descr="RÃ©sultat de recherche d'images pour &quot;union syndicale bruxelles&quot;">
            <a:extLst>
              <a:ext uri="{FF2B5EF4-FFF2-40B4-BE49-F238E27FC236}">
                <a16:creationId xmlns:a16="http://schemas.microsoft.com/office/drawing/2014/main" id="{38691539-6775-4779-85A0-B1FD8AD926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99026"/>
            <a:ext cx="950026" cy="4589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itre 1">
            <a:extLst>
              <a:ext uri="{FF2B5EF4-FFF2-40B4-BE49-F238E27FC236}">
                <a16:creationId xmlns:a16="http://schemas.microsoft.com/office/drawing/2014/main" id="{F0FC5E3E-4D01-B148-1054-58CCC8E424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>
            <a:normAutofit fontScale="90000"/>
          </a:bodyPr>
          <a:lstStyle/>
          <a:p>
            <a:pPr algn="ctr"/>
            <a:r>
              <a:rPr lang="fr-FR" dirty="0"/>
              <a:t>Fiscalité immobilière</a:t>
            </a:r>
            <a:br>
              <a:rPr lang="fr-FR" dirty="0"/>
            </a:br>
            <a:r>
              <a:rPr lang="fr-FR" dirty="0"/>
              <a:t>Obligations déclaratives et calcul de l’impôt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15148256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4A87846-A261-470D-B5B8-4EB1D322D3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>
              <a:buNone/>
            </a:pPr>
            <a:r>
              <a:rPr lang="fr-BE" dirty="0"/>
              <a:t>3. Si votre résidence fiscale est établie à l’étranger – y compris délégation hors UE</a:t>
            </a:r>
          </a:p>
          <a:p>
            <a:pPr lvl="1"/>
            <a:endParaRPr lang="fr-BE" dirty="0"/>
          </a:p>
          <a:p>
            <a:pPr lvl="1"/>
            <a:r>
              <a:rPr lang="fr-BE" dirty="0">
                <a:solidFill>
                  <a:schemeClr val="tx1"/>
                </a:solidFill>
              </a:rPr>
              <a:t>Exemple: Aucun impôt</a:t>
            </a:r>
          </a:p>
          <a:p>
            <a:pPr lvl="2"/>
            <a:r>
              <a:rPr lang="fr-BE" dirty="0">
                <a:sym typeface="Wingdings" panose="05000000000000000000" pitchFamily="2" charset="2"/>
              </a:rPr>
              <a:t>Immeuble 1 : RC = 800 €</a:t>
            </a:r>
          </a:p>
          <a:p>
            <a:pPr lvl="3"/>
            <a:r>
              <a:rPr lang="fr-BE" dirty="0">
                <a:sym typeface="Wingdings" panose="05000000000000000000" pitchFamily="2" charset="2"/>
              </a:rPr>
              <a:t>Base imposable: 2.437,46</a:t>
            </a:r>
          </a:p>
          <a:p>
            <a:pPr lvl="3"/>
            <a:r>
              <a:rPr lang="fr-BE" dirty="0">
                <a:sym typeface="Wingdings" panose="05000000000000000000" pitchFamily="2" charset="2"/>
              </a:rPr>
              <a:t>Impôt: 0 €</a:t>
            </a:r>
          </a:p>
          <a:p>
            <a:pPr lvl="3"/>
            <a:endParaRPr lang="fr-BE" dirty="0">
              <a:sym typeface="Wingdings" panose="05000000000000000000" pitchFamily="2" charset="2"/>
            </a:endParaRPr>
          </a:p>
          <a:p>
            <a:pPr lvl="1"/>
            <a:r>
              <a:rPr lang="fr-BE" dirty="0">
                <a:solidFill>
                  <a:schemeClr val="tx1"/>
                </a:solidFill>
              </a:rPr>
              <a:t>Exemple: Impôt</a:t>
            </a:r>
          </a:p>
          <a:p>
            <a:pPr lvl="2"/>
            <a:r>
              <a:rPr lang="fr-BE" dirty="0">
                <a:sym typeface="Wingdings" panose="05000000000000000000" pitchFamily="2" charset="2"/>
              </a:rPr>
              <a:t>Immeuble 1 : RC = 850 €</a:t>
            </a:r>
          </a:p>
          <a:p>
            <a:pPr lvl="3"/>
            <a:r>
              <a:rPr lang="fr-BE" dirty="0">
                <a:sym typeface="Wingdings" panose="05000000000000000000" pitchFamily="2" charset="2"/>
              </a:rPr>
              <a:t>Base imposable: 2.589,80 €</a:t>
            </a:r>
          </a:p>
          <a:p>
            <a:pPr lvl="3"/>
            <a:r>
              <a:rPr lang="fr-BE" dirty="0">
                <a:solidFill>
                  <a:schemeClr val="tx1"/>
                </a:solidFill>
              </a:rPr>
              <a:t>Impôt: 647,45 € (à 25 %)</a:t>
            </a:r>
          </a:p>
          <a:p>
            <a:pPr lvl="3"/>
            <a:r>
              <a:rPr lang="fr-BE" b="1" dirty="0">
                <a:solidFill>
                  <a:srgbClr val="FF0000"/>
                </a:solidFill>
              </a:rPr>
              <a:t>Même si l’immeuble n’est pas loué ! </a:t>
            </a:r>
          </a:p>
          <a:p>
            <a:pPr lvl="1"/>
            <a:endParaRPr lang="fr-BE" dirty="0"/>
          </a:p>
          <a:p>
            <a:pPr marL="457200" lvl="1" indent="0">
              <a:buNone/>
            </a:pPr>
            <a:endParaRPr lang="fr-BE" dirty="0"/>
          </a:p>
          <a:p>
            <a:pPr lvl="1"/>
            <a:endParaRPr lang="fr-BE" dirty="0"/>
          </a:p>
        </p:txBody>
      </p:sp>
      <p:pic>
        <p:nvPicPr>
          <p:cNvPr id="7" name="Image 6" descr="Accueil">
            <a:extLst>
              <a:ext uri="{FF2B5EF4-FFF2-40B4-BE49-F238E27FC236}">
                <a16:creationId xmlns:a16="http://schemas.microsoft.com/office/drawing/2014/main" id="{500CE213-0BA3-4B52-9AA1-FDC4AEDBE61F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1944" y="6388159"/>
            <a:ext cx="448111" cy="469841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8" descr="RÃ©sultat de recherche d'images pour &quot;union syndicale bruxelles&quot;">
            <a:extLst>
              <a:ext uri="{FF2B5EF4-FFF2-40B4-BE49-F238E27FC236}">
                <a16:creationId xmlns:a16="http://schemas.microsoft.com/office/drawing/2014/main" id="{38691539-6775-4779-85A0-B1FD8AD926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99026"/>
            <a:ext cx="950026" cy="4589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itre 1">
            <a:extLst>
              <a:ext uri="{FF2B5EF4-FFF2-40B4-BE49-F238E27FC236}">
                <a16:creationId xmlns:a16="http://schemas.microsoft.com/office/drawing/2014/main" id="{F0FC5E3E-4D01-B148-1054-58CCC8E424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>
            <a:normAutofit fontScale="90000"/>
          </a:bodyPr>
          <a:lstStyle/>
          <a:p>
            <a:pPr algn="ctr"/>
            <a:r>
              <a:rPr lang="fr-FR" dirty="0"/>
              <a:t>Fiscalité immobilière</a:t>
            </a:r>
            <a:br>
              <a:rPr lang="fr-FR" dirty="0"/>
            </a:br>
            <a:r>
              <a:rPr lang="fr-FR" dirty="0"/>
              <a:t>Obligations déclaratives et calcul de l’impôt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39476391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4A87846-A261-470D-B5B8-4EB1D322D3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>
              <a:buNone/>
            </a:pPr>
            <a:r>
              <a:rPr lang="fr-BE" dirty="0"/>
              <a:t>4. Précompte immobilier est un impôt régional, calculé sur la base du revenu cadastral</a:t>
            </a:r>
          </a:p>
          <a:p>
            <a:pPr lvl="1"/>
            <a:endParaRPr lang="fr-BE" dirty="0">
              <a:solidFill>
                <a:schemeClr val="tx1"/>
              </a:solidFill>
            </a:endParaRPr>
          </a:p>
          <a:p>
            <a:pPr lvl="1"/>
            <a:r>
              <a:rPr lang="fr-BE" dirty="0">
                <a:solidFill>
                  <a:schemeClr val="tx1"/>
                </a:solidFill>
              </a:rPr>
              <a:t>Ne pas confondre avec l’impôt sur les revenus immobiliers</a:t>
            </a:r>
          </a:p>
          <a:p>
            <a:pPr lvl="2"/>
            <a:r>
              <a:rPr lang="fr-BE" dirty="0">
                <a:solidFill>
                  <a:schemeClr val="tx1"/>
                </a:solidFill>
              </a:rPr>
              <a:t>Impôt fédéral</a:t>
            </a:r>
          </a:p>
          <a:p>
            <a:pPr lvl="2"/>
            <a:r>
              <a:rPr lang="fr-BE" dirty="0">
                <a:solidFill>
                  <a:schemeClr val="tx1"/>
                </a:solidFill>
              </a:rPr>
              <a:t>Totalement indépendant</a:t>
            </a:r>
          </a:p>
          <a:p>
            <a:pPr lvl="1"/>
            <a:r>
              <a:rPr lang="fr-BE" dirty="0">
                <a:solidFill>
                  <a:schemeClr val="tx1"/>
                </a:solidFill>
              </a:rPr>
              <a:t>Taux</a:t>
            </a:r>
          </a:p>
          <a:p>
            <a:pPr lvl="2"/>
            <a:r>
              <a:rPr lang="fr-BE" dirty="0">
                <a:solidFill>
                  <a:schemeClr val="tx1"/>
                </a:solidFill>
              </a:rPr>
              <a:t>1,25 % pour la Région Bruxelles-Capitale</a:t>
            </a:r>
          </a:p>
          <a:p>
            <a:pPr lvl="2"/>
            <a:r>
              <a:rPr lang="fr-BE" dirty="0">
                <a:solidFill>
                  <a:schemeClr val="tx1"/>
                </a:solidFill>
              </a:rPr>
              <a:t>9,89 % pour l’Agglomération</a:t>
            </a:r>
          </a:p>
          <a:p>
            <a:pPr lvl="2"/>
            <a:r>
              <a:rPr lang="fr-BE" dirty="0">
                <a:solidFill>
                  <a:schemeClr val="tx1"/>
                </a:solidFill>
              </a:rPr>
              <a:t>29,50 % à Ixelles</a:t>
            </a:r>
          </a:p>
          <a:p>
            <a:pPr lvl="2"/>
            <a:r>
              <a:rPr lang="fr-BE" dirty="0">
                <a:solidFill>
                  <a:schemeClr val="tx1"/>
                </a:solidFill>
              </a:rPr>
              <a:t>900 € de RC = 796 € de précompte immobilier (900€ x 2,1763 x 40,64 %)</a:t>
            </a:r>
          </a:p>
          <a:p>
            <a:pPr lvl="1"/>
            <a:r>
              <a:rPr lang="fr-BE" dirty="0">
                <a:solidFill>
                  <a:schemeClr val="tx1"/>
                </a:solidFill>
              </a:rPr>
              <a:t>Redevable</a:t>
            </a:r>
          </a:p>
          <a:p>
            <a:pPr lvl="2"/>
            <a:r>
              <a:rPr lang="fr-BE" dirty="0">
                <a:solidFill>
                  <a:schemeClr val="tx1"/>
                </a:solidFill>
              </a:rPr>
              <a:t>Propriétaire (et droit réel)</a:t>
            </a:r>
          </a:p>
          <a:p>
            <a:pPr lvl="2"/>
            <a:r>
              <a:rPr lang="fr-BE" b="1" dirty="0">
                <a:solidFill>
                  <a:srgbClr val="FF0000"/>
                </a:solidFill>
              </a:rPr>
              <a:t>Peu importe sa résidence</a:t>
            </a:r>
          </a:p>
          <a:p>
            <a:pPr lvl="1"/>
            <a:endParaRPr lang="fr-BE" dirty="0"/>
          </a:p>
          <a:p>
            <a:pPr marL="457200" lvl="1" indent="0">
              <a:buNone/>
            </a:pPr>
            <a:endParaRPr lang="fr-BE" dirty="0"/>
          </a:p>
          <a:p>
            <a:pPr lvl="1"/>
            <a:endParaRPr lang="fr-BE" dirty="0"/>
          </a:p>
        </p:txBody>
      </p:sp>
      <p:pic>
        <p:nvPicPr>
          <p:cNvPr id="7" name="Image 6" descr="Accueil">
            <a:extLst>
              <a:ext uri="{FF2B5EF4-FFF2-40B4-BE49-F238E27FC236}">
                <a16:creationId xmlns:a16="http://schemas.microsoft.com/office/drawing/2014/main" id="{500CE213-0BA3-4B52-9AA1-FDC4AEDBE61F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1944" y="6388159"/>
            <a:ext cx="448111" cy="469841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8" descr="RÃ©sultat de recherche d'images pour &quot;union syndicale bruxelles&quot;">
            <a:extLst>
              <a:ext uri="{FF2B5EF4-FFF2-40B4-BE49-F238E27FC236}">
                <a16:creationId xmlns:a16="http://schemas.microsoft.com/office/drawing/2014/main" id="{38691539-6775-4779-85A0-B1FD8AD926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99026"/>
            <a:ext cx="950026" cy="4589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itre 1">
            <a:extLst>
              <a:ext uri="{FF2B5EF4-FFF2-40B4-BE49-F238E27FC236}">
                <a16:creationId xmlns:a16="http://schemas.microsoft.com/office/drawing/2014/main" id="{F0FC5E3E-4D01-B148-1054-58CCC8E424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>
            <a:normAutofit/>
          </a:bodyPr>
          <a:lstStyle/>
          <a:p>
            <a:pPr algn="ctr"/>
            <a:r>
              <a:rPr lang="fr-FR" dirty="0"/>
              <a:t>Fiscalité immobilière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6265408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4A87846-A261-470D-B5B8-4EB1D322D3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>
              <a:buNone/>
            </a:pPr>
            <a:r>
              <a:rPr lang="fr-BE" dirty="0"/>
              <a:t>5. Résident belge ayant un immeuble à l’étranger</a:t>
            </a:r>
          </a:p>
          <a:p>
            <a:pPr lvl="1"/>
            <a:endParaRPr lang="fr-BE" dirty="0">
              <a:solidFill>
                <a:schemeClr val="tx1"/>
              </a:solidFill>
            </a:endParaRPr>
          </a:p>
          <a:p>
            <a:pPr lvl="1"/>
            <a:r>
              <a:rPr lang="fr-BE" dirty="0">
                <a:solidFill>
                  <a:schemeClr val="tx1"/>
                </a:solidFill>
              </a:rPr>
              <a:t>Déclarer l’immeuble à l’administration fiscale belge</a:t>
            </a:r>
          </a:p>
          <a:p>
            <a:pPr lvl="2"/>
            <a:r>
              <a:rPr lang="fr-BE" dirty="0">
                <a:solidFill>
                  <a:schemeClr val="tx1"/>
                </a:solidFill>
              </a:rPr>
              <a:t>Valeur vénale actuelle (ou valeur d’acquisition et date d’acquisition + éventuels travaux de transformation)</a:t>
            </a:r>
          </a:p>
          <a:p>
            <a:pPr lvl="2"/>
            <a:r>
              <a:rPr lang="fr-BE" dirty="0">
                <a:solidFill>
                  <a:schemeClr val="tx1"/>
                </a:solidFill>
              </a:rPr>
              <a:t>Revenu cadastral à la Belge</a:t>
            </a:r>
          </a:p>
          <a:p>
            <a:pPr lvl="3"/>
            <a:r>
              <a:rPr lang="fr-BE" dirty="0">
                <a:solidFill>
                  <a:schemeClr val="tx1"/>
                </a:solidFill>
              </a:rPr>
              <a:t>Valeur actuelle</a:t>
            </a:r>
          </a:p>
          <a:p>
            <a:pPr lvl="3"/>
            <a:r>
              <a:rPr lang="fr-BE" dirty="0">
                <a:solidFill>
                  <a:schemeClr val="tx1"/>
                </a:solidFill>
              </a:rPr>
              <a:t>Facteur de correction</a:t>
            </a:r>
          </a:p>
          <a:p>
            <a:pPr lvl="3"/>
            <a:r>
              <a:rPr lang="fr-BE" dirty="0">
                <a:solidFill>
                  <a:schemeClr val="tx1"/>
                </a:solidFill>
              </a:rPr>
              <a:t>Rendement (5,3 %)</a:t>
            </a:r>
          </a:p>
          <a:p>
            <a:pPr marL="457200" lvl="1" indent="0">
              <a:buNone/>
            </a:pPr>
            <a:endParaRPr lang="fr-BE" dirty="0"/>
          </a:p>
          <a:p>
            <a:pPr lvl="1"/>
            <a:endParaRPr lang="fr-BE" dirty="0"/>
          </a:p>
        </p:txBody>
      </p:sp>
      <p:pic>
        <p:nvPicPr>
          <p:cNvPr id="7" name="Image 6" descr="Accueil">
            <a:extLst>
              <a:ext uri="{FF2B5EF4-FFF2-40B4-BE49-F238E27FC236}">
                <a16:creationId xmlns:a16="http://schemas.microsoft.com/office/drawing/2014/main" id="{500CE213-0BA3-4B52-9AA1-FDC4AEDBE61F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1944" y="6388159"/>
            <a:ext cx="448111" cy="469841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8" descr="RÃ©sultat de recherche d'images pour &quot;union syndicale bruxelles&quot;">
            <a:extLst>
              <a:ext uri="{FF2B5EF4-FFF2-40B4-BE49-F238E27FC236}">
                <a16:creationId xmlns:a16="http://schemas.microsoft.com/office/drawing/2014/main" id="{38691539-6775-4779-85A0-B1FD8AD926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99026"/>
            <a:ext cx="950026" cy="4589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itre 1">
            <a:extLst>
              <a:ext uri="{FF2B5EF4-FFF2-40B4-BE49-F238E27FC236}">
                <a16:creationId xmlns:a16="http://schemas.microsoft.com/office/drawing/2014/main" id="{F0FC5E3E-4D01-B148-1054-58CCC8E424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>
            <a:normAutofit/>
          </a:bodyPr>
          <a:lstStyle/>
          <a:p>
            <a:pPr algn="ctr"/>
            <a:r>
              <a:rPr lang="fr-FR" dirty="0"/>
              <a:t>Fiscalité immobilière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31885009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4A87846-A261-470D-B5B8-4EB1D322D3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>
              <a:buNone/>
            </a:pPr>
            <a:r>
              <a:rPr lang="fr-BE" dirty="0"/>
              <a:t>5. Résident belge ayant un immeuble à l’étranger</a:t>
            </a:r>
          </a:p>
          <a:p>
            <a:pPr lvl="1"/>
            <a:endParaRPr lang="fr-BE" dirty="0">
              <a:solidFill>
                <a:schemeClr val="tx1"/>
              </a:solidFill>
            </a:endParaRPr>
          </a:p>
          <a:p>
            <a:pPr lvl="1"/>
            <a:r>
              <a:rPr lang="fr-FR" dirty="0">
                <a:solidFill>
                  <a:schemeClr val="tx1"/>
                </a:solidFill>
              </a:rPr>
              <a:t>Exemples:</a:t>
            </a:r>
          </a:p>
          <a:p>
            <a:pPr lvl="2"/>
            <a:r>
              <a:rPr lang="fr-FR" dirty="0">
                <a:solidFill>
                  <a:schemeClr val="tx1"/>
                </a:solidFill>
              </a:rPr>
              <a:t>Bien immobilier situé en France acquis en 2003 pour 425.000 €</a:t>
            </a:r>
          </a:p>
          <a:p>
            <a:pPr lvl="2"/>
            <a:r>
              <a:rPr lang="fr-FR" dirty="0">
                <a:solidFill>
                  <a:schemeClr val="tx1"/>
                </a:solidFill>
              </a:rPr>
              <a:t>(425.000 € / 9,625) x 5,3%</a:t>
            </a:r>
          </a:p>
          <a:p>
            <a:pPr lvl="2"/>
            <a:r>
              <a:rPr lang="fr-FR" dirty="0">
                <a:solidFill>
                  <a:schemeClr val="tx1"/>
                </a:solidFill>
              </a:rPr>
              <a:t>RC de 2.340,26 €</a:t>
            </a:r>
          </a:p>
          <a:p>
            <a:pPr lvl="2"/>
            <a:r>
              <a:rPr lang="fr-FR" dirty="0">
                <a:solidFill>
                  <a:schemeClr val="tx1"/>
                </a:solidFill>
              </a:rPr>
              <a:t>Bien immobilier situé au Portugal acquis en 2022 pour 600.000 €</a:t>
            </a:r>
          </a:p>
          <a:p>
            <a:pPr lvl="2"/>
            <a:r>
              <a:rPr lang="fr-FR" dirty="0">
                <a:solidFill>
                  <a:schemeClr val="tx1"/>
                </a:solidFill>
              </a:rPr>
              <a:t>(600.000 € / 15,018) x 5,3</a:t>
            </a:r>
          </a:p>
          <a:p>
            <a:pPr lvl="2"/>
            <a:r>
              <a:rPr lang="fr-FR" dirty="0">
                <a:solidFill>
                  <a:schemeClr val="tx1"/>
                </a:solidFill>
              </a:rPr>
              <a:t>RC de 2.117,46 €</a:t>
            </a:r>
          </a:p>
          <a:p>
            <a:pPr lvl="2"/>
            <a:endParaRPr lang="fr-BE" dirty="0">
              <a:solidFill>
                <a:schemeClr val="tx1"/>
              </a:solidFill>
            </a:endParaRPr>
          </a:p>
          <a:p>
            <a:pPr lvl="1"/>
            <a:r>
              <a:rPr lang="fr-BE" dirty="0">
                <a:solidFill>
                  <a:schemeClr val="tx1"/>
                </a:solidFill>
              </a:rPr>
              <a:t>Mentionner dans sa déclaration fiscale le revenu cadastral</a:t>
            </a:r>
          </a:p>
          <a:p>
            <a:pPr lvl="2"/>
            <a:r>
              <a:rPr lang="fr-BE" dirty="0">
                <a:solidFill>
                  <a:schemeClr val="tx1"/>
                </a:solidFill>
              </a:rPr>
              <a:t>Pas taxé si CPDI</a:t>
            </a:r>
          </a:p>
          <a:p>
            <a:pPr lvl="2"/>
            <a:r>
              <a:rPr lang="fr-BE" dirty="0">
                <a:solidFill>
                  <a:schemeClr val="tx1"/>
                </a:solidFill>
              </a:rPr>
              <a:t>Réserve de progressivité</a:t>
            </a:r>
          </a:p>
          <a:p>
            <a:pPr lvl="3"/>
            <a:r>
              <a:rPr lang="fr-BE" dirty="0">
                <a:solidFill>
                  <a:schemeClr val="tx1"/>
                </a:solidFill>
              </a:rPr>
              <a:t>Peu d’impact pour les FE</a:t>
            </a:r>
            <a:endParaRPr lang="fr-BE" dirty="0"/>
          </a:p>
          <a:p>
            <a:pPr marL="457200" lvl="1" indent="0">
              <a:buNone/>
            </a:pPr>
            <a:endParaRPr lang="fr-BE" dirty="0"/>
          </a:p>
          <a:p>
            <a:pPr lvl="1"/>
            <a:endParaRPr lang="fr-BE" dirty="0"/>
          </a:p>
        </p:txBody>
      </p:sp>
      <p:pic>
        <p:nvPicPr>
          <p:cNvPr id="7" name="Image 6" descr="Accueil">
            <a:extLst>
              <a:ext uri="{FF2B5EF4-FFF2-40B4-BE49-F238E27FC236}">
                <a16:creationId xmlns:a16="http://schemas.microsoft.com/office/drawing/2014/main" id="{500CE213-0BA3-4B52-9AA1-FDC4AEDBE61F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1944" y="6388159"/>
            <a:ext cx="448111" cy="469841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8" descr="RÃ©sultat de recherche d'images pour &quot;union syndicale bruxelles&quot;">
            <a:extLst>
              <a:ext uri="{FF2B5EF4-FFF2-40B4-BE49-F238E27FC236}">
                <a16:creationId xmlns:a16="http://schemas.microsoft.com/office/drawing/2014/main" id="{38691539-6775-4779-85A0-B1FD8AD926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99026"/>
            <a:ext cx="950026" cy="4589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itre 1">
            <a:extLst>
              <a:ext uri="{FF2B5EF4-FFF2-40B4-BE49-F238E27FC236}">
                <a16:creationId xmlns:a16="http://schemas.microsoft.com/office/drawing/2014/main" id="{F0FC5E3E-4D01-B148-1054-58CCC8E424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>
            <a:normAutofit/>
          </a:bodyPr>
          <a:lstStyle/>
          <a:p>
            <a:pPr algn="ctr"/>
            <a:r>
              <a:rPr lang="fr-FR" dirty="0"/>
              <a:t>Fiscalité immobilière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79285746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4A87846-A261-470D-B5B8-4EB1D322D3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r-BE" dirty="0"/>
              <a:t>Droits de succession et de droits de mutation par décès</a:t>
            </a:r>
          </a:p>
          <a:p>
            <a:pPr lvl="1"/>
            <a:endParaRPr lang="fr-BE" dirty="0"/>
          </a:p>
          <a:p>
            <a:pPr lvl="1"/>
            <a:r>
              <a:rPr lang="fr-BE" dirty="0"/>
              <a:t>Décès du fonctionnaire encore en fonction</a:t>
            </a:r>
          </a:p>
          <a:p>
            <a:pPr lvl="2"/>
            <a:r>
              <a:rPr lang="fr-BE" dirty="0"/>
              <a:t>Exception de résidence </a:t>
            </a:r>
            <a:r>
              <a:rPr lang="fr-BE" b="1" dirty="0">
                <a:solidFill>
                  <a:srgbClr val="FF0000"/>
                </a:solidFill>
              </a:rPr>
              <a:t>s’applique</a:t>
            </a:r>
            <a:endParaRPr lang="fr-BE" dirty="0"/>
          </a:p>
          <a:p>
            <a:pPr lvl="3"/>
            <a:r>
              <a:rPr lang="fr-BE" dirty="0">
                <a:sym typeface="Wingdings" panose="05000000000000000000" pitchFamily="2" charset="2"/>
              </a:rPr>
              <a:t>Potentiellement non-résident belge</a:t>
            </a:r>
          </a:p>
          <a:p>
            <a:pPr lvl="3"/>
            <a:r>
              <a:rPr lang="fr-BE" dirty="0">
                <a:sym typeface="Wingdings" panose="05000000000000000000" pitchFamily="2" charset="2"/>
              </a:rPr>
              <a:t>Droits de mutation par décès (immeubles belges)</a:t>
            </a:r>
          </a:p>
          <a:p>
            <a:pPr lvl="3"/>
            <a:r>
              <a:rPr lang="fr-BE" dirty="0">
                <a:sym typeface="Wingdings" panose="05000000000000000000" pitchFamily="2" charset="2"/>
              </a:rPr>
              <a:t>Biens meubles localisés en Belgique = localisés dans l’Etat de résidence</a:t>
            </a:r>
            <a:endParaRPr lang="fr-BE" dirty="0"/>
          </a:p>
          <a:p>
            <a:pPr lvl="1"/>
            <a:endParaRPr lang="fr-BE" dirty="0"/>
          </a:p>
          <a:p>
            <a:pPr lvl="1"/>
            <a:r>
              <a:rPr lang="fr-BE" dirty="0"/>
              <a:t>Décès du fonctionnaire à la retraite</a:t>
            </a:r>
          </a:p>
          <a:p>
            <a:pPr lvl="2"/>
            <a:r>
              <a:rPr lang="fr-BE" dirty="0"/>
              <a:t>Exception de résidence </a:t>
            </a:r>
            <a:r>
              <a:rPr lang="fr-BE" b="1" dirty="0">
                <a:solidFill>
                  <a:srgbClr val="FF0000"/>
                </a:solidFill>
              </a:rPr>
              <a:t>ne s’applique pas</a:t>
            </a:r>
          </a:p>
          <a:p>
            <a:pPr lvl="3"/>
            <a:r>
              <a:rPr lang="fr-BE" dirty="0"/>
              <a:t>Potentiellement résident belge (s’il est reste vivre en Belgique)</a:t>
            </a:r>
          </a:p>
          <a:p>
            <a:pPr lvl="3"/>
            <a:r>
              <a:rPr lang="fr-BE" dirty="0"/>
              <a:t>Droits de succession </a:t>
            </a:r>
          </a:p>
          <a:p>
            <a:pPr lvl="4"/>
            <a:r>
              <a:rPr lang="fr-BE" dirty="0"/>
              <a:t>Immeubles en Belgique et à l’étranger</a:t>
            </a:r>
          </a:p>
          <a:p>
            <a:pPr lvl="4"/>
            <a:r>
              <a:rPr lang="fr-BE" dirty="0"/>
              <a:t>Meubles en Belgique et à l’étranger</a:t>
            </a:r>
          </a:p>
          <a:p>
            <a:pPr lvl="4"/>
            <a:r>
              <a:rPr lang="fr-BE" dirty="0"/>
              <a:t>Risque de double imposition</a:t>
            </a:r>
          </a:p>
          <a:p>
            <a:pPr lvl="2"/>
            <a:endParaRPr lang="fr-BE" dirty="0"/>
          </a:p>
        </p:txBody>
      </p:sp>
      <p:pic>
        <p:nvPicPr>
          <p:cNvPr id="8" name="Image 7" descr="Accueil">
            <a:extLst>
              <a:ext uri="{FF2B5EF4-FFF2-40B4-BE49-F238E27FC236}">
                <a16:creationId xmlns:a16="http://schemas.microsoft.com/office/drawing/2014/main" id="{F6052514-67BD-45C6-A440-46E25064020F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1944" y="6388159"/>
            <a:ext cx="448111" cy="469841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8" descr="RÃ©sultat de recherche d'images pour &quot;union syndicale bruxelles&quot;">
            <a:extLst>
              <a:ext uri="{FF2B5EF4-FFF2-40B4-BE49-F238E27FC236}">
                <a16:creationId xmlns:a16="http://schemas.microsoft.com/office/drawing/2014/main" id="{3351EFC1-06CA-43F0-83FC-17254A011A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99026"/>
            <a:ext cx="950026" cy="4589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itre 6">
            <a:extLst>
              <a:ext uri="{FF2B5EF4-FFF2-40B4-BE49-F238E27FC236}">
                <a16:creationId xmlns:a16="http://schemas.microsoft.com/office/drawing/2014/main" id="{B5BA9AFD-3360-4A38-49B6-3E8AD2D372EA}"/>
              </a:ext>
            </a:extLst>
          </p:cNvPr>
          <p:cNvSpPr txBox="1">
            <a:spLocks/>
          </p:cNvSpPr>
          <p:nvPr/>
        </p:nvSpPr>
        <p:spPr>
          <a:xfrm>
            <a:off x="1249680" y="4390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/>
              <a:t>Planifier sa succession </a:t>
            </a:r>
            <a:br>
              <a:rPr lang="fr-FR"/>
            </a:br>
            <a:r>
              <a:rPr lang="fr-FR"/>
              <a:t>Biens immobiliers situés en Belgique 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329079052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Espace réservé du contenu 4">
            <a:extLst>
              <a:ext uri="{FF2B5EF4-FFF2-40B4-BE49-F238E27FC236}">
                <a16:creationId xmlns:a16="http://schemas.microsoft.com/office/drawing/2014/main" id="{D7E8EE71-5BB0-4770-A58B-32450069FA0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481055" y="1907223"/>
            <a:ext cx="5290849" cy="4022725"/>
          </a:xfrm>
        </p:spPr>
      </p:pic>
      <p:sp>
        <p:nvSpPr>
          <p:cNvPr id="6" name="Titre 6">
            <a:extLst>
              <a:ext uri="{FF2B5EF4-FFF2-40B4-BE49-F238E27FC236}">
                <a16:creationId xmlns:a16="http://schemas.microsoft.com/office/drawing/2014/main" id="{B7007BCB-E343-E6A1-DAD7-82312D1D2ABB}"/>
              </a:ext>
            </a:extLst>
          </p:cNvPr>
          <p:cNvSpPr txBox="1">
            <a:spLocks/>
          </p:cNvSpPr>
          <p:nvPr/>
        </p:nvSpPr>
        <p:spPr>
          <a:xfrm>
            <a:off x="1249680" y="4390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/>
              <a:t>Planifier sa succession </a:t>
            </a:r>
            <a:br>
              <a:rPr lang="fr-FR"/>
            </a:br>
            <a:r>
              <a:rPr lang="fr-FR"/>
              <a:t>Biens immobiliers situés en Belgique 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6311201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FF0E593-A90E-4B5A-A1EB-3D48160CB9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BE" dirty="0"/>
              <a:t>Deux principes essentiels à la taxation du fonctionnaire européen (FE)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4A87846-A261-470D-B5B8-4EB1D322D3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fr-BE" dirty="0"/>
              <a:t>1. Double répartition du pouvoir d’imposition </a:t>
            </a:r>
            <a:br>
              <a:rPr lang="fr-BE" dirty="0"/>
            </a:br>
            <a:endParaRPr lang="fr-BE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fr-BE" dirty="0"/>
              <a:t>Traitements, salaires et autres émoluments versés par l’Union européenne:</a:t>
            </a:r>
          </a:p>
          <a:p>
            <a:pPr marL="457200" lvl="1" indent="0">
              <a:buNone/>
            </a:pPr>
            <a:endParaRPr lang="fr-BE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fr-BE" b="1" dirty="0">
                <a:solidFill>
                  <a:srgbClr val="C00000"/>
                </a:solidFill>
              </a:rPr>
              <a:t>Taxés</a:t>
            </a:r>
            <a:r>
              <a:rPr lang="fr-BE" dirty="0">
                <a:solidFill>
                  <a:srgbClr val="C00000"/>
                </a:solidFill>
              </a:rPr>
              <a:t> </a:t>
            </a:r>
            <a:r>
              <a:rPr lang="fr-BE" dirty="0"/>
              <a:t>par l’Union européenne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fr-BE" dirty="0"/>
              <a:t>!! Oui, les fonctionnaires européens paient des impôts sur leur rémunération !!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fr-BE" b="1" dirty="0">
                <a:solidFill>
                  <a:srgbClr val="C00000"/>
                </a:solidFill>
              </a:rPr>
              <a:t>Exemptés</a:t>
            </a:r>
            <a:r>
              <a:rPr lang="fr-BE" dirty="0">
                <a:solidFill>
                  <a:srgbClr val="C00000"/>
                </a:solidFill>
              </a:rPr>
              <a:t> </a:t>
            </a:r>
            <a:r>
              <a:rPr lang="fr-BE" dirty="0"/>
              <a:t>de toute imposition nationale 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fr-BE" dirty="0"/>
              <a:t>Même pour la réserve de progressivité (≠ Eurocontrol par ex.)</a:t>
            </a:r>
          </a:p>
          <a:p>
            <a:pPr lvl="4">
              <a:buFont typeface="Arial" panose="020B0604020202020204" pitchFamily="34" charset="0"/>
              <a:buChar char="•"/>
            </a:pPr>
            <a:r>
              <a:rPr lang="fr-BE" dirty="0"/>
              <a:t> Pas d’obligation de déclarer le montant des revenus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fr-BE" dirty="0"/>
              <a:t>Y compris la pension d’invalidité et, après la mise à la retraite, la pension, la pension de survie, etc.</a:t>
            </a:r>
            <a:br>
              <a:rPr lang="fr-BE" dirty="0">
                <a:solidFill>
                  <a:srgbClr val="C00000"/>
                </a:solidFill>
              </a:rPr>
            </a:br>
            <a:endParaRPr lang="fr-BE" dirty="0">
              <a:solidFill>
                <a:srgbClr val="C0000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fr-BE" dirty="0"/>
              <a:t>Tous les autres revenus (loyers, dividendes, intérêts, royalties, plus-values, etc.) </a:t>
            </a:r>
            <a:r>
              <a:rPr lang="fr-BE" dirty="0">
                <a:sym typeface="Wingdings" panose="05000000000000000000" pitchFamily="2" charset="2"/>
              </a:rPr>
              <a:t> règles ordinaires</a:t>
            </a:r>
          </a:p>
          <a:p>
            <a:pPr marL="457200" lvl="1" indent="0">
              <a:buNone/>
            </a:pPr>
            <a:endParaRPr lang="fr-BE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fr-BE" dirty="0"/>
              <a:t>Etat de </a:t>
            </a:r>
            <a:r>
              <a:rPr lang="fr-BE" b="1" dirty="0">
                <a:solidFill>
                  <a:srgbClr val="C00000"/>
                </a:solidFill>
              </a:rPr>
              <a:t>résidence</a:t>
            </a:r>
            <a:r>
              <a:rPr lang="fr-BE" dirty="0"/>
              <a:t> du FE</a:t>
            </a:r>
          </a:p>
          <a:p>
            <a:pPr marL="914400" lvl="2" indent="0">
              <a:buNone/>
            </a:pPr>
            <a:r>
              <a:rPr lang="fr-BE" dirty="0"/>
              <a:t>et/ou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fr-BE" dirty="0"/>
              <a:t>Etat de la </a:t>
            </a:r>
            <a:r>
              <a:rPr lang="fr-BE" b="1" dirty="0">
                <a:solidFill>
                  <a:srgbClr val="C00000"/>
                </a:solidFill>
              </a:rPr>
              <a:t>source</a:t>
            </a:r>
            <a:r>
              <a:rPr lang="fr-BE" dirty="0"/>
              <a:t> du revenu  </a:t>
            </a:r>
          </a:p>
          <a:p>
            <a:pPr lvl="1">
              <a:buFont typeface="Arial" panose="020B0604020202020204" pitchFamily="34" charset="0"/>
              <a:buChar char="•"/>
            </a:pPr>
            <a:endParaRPr lang="fr-BE" dirty="0"/>
          </a:p>
          <a:p>
            <a:pPr marL="514350" indent="-514350">
              <a:buFont typeface="+mj-lt"/>
              <a:buAutoNum type="arabicPeriod"/>
            </a:pPr>
            <a:endParaRPr lang="fr-BE" dirty="0"/>
          </a:p>
        </p:txBody>
      </p:sp>
      <p:pic>
        <p:nvPicPr>
          <p:cNvPr id="16" name="Image 15" descr="Accueil">
            <a:extLst>
              <a:ext uri="{FF2B5EF4-FFF2-40B4-BE49-F238E27FC236}">
                <a16:creationId xmlns:a16="http://schemas.microsoft.com/office/drawing/2014/main" id="{06477AE8-598D-4421-885E-8E176D0CBE87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1944" y="6388159"/>
            <a:ext cx="448111" cy="469841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8" descr="RÃ©sultat de recherche d'images pour &quot;union syndicale bruxelles&quot;">
            <a:extLst>
              <a:ext uri="{FF2B5EF4-FFF2-40B4-BE49-F238E27FC236}">
                <a16:creationId xmlns:a16="http://schemas.microsoft.com/office/drawing/2014/main" id="{A01EF9D4-A7BC-45EB-97E6-A0679C0B16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99026"/>
            <a:ext cx="950026" cy="4589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9414012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D442FA0B-0719-47CE-94E2-55290196F1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BE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5F1D5C8F-33C3-486E-A6AD-D42E00E0CAD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42891" y="1842876"/>
            <a:ext cx="5991225" cy="4029075"/>
          </a:xfrm>
          <a:prstGeom prst="rect">
            <a:avLst/>
          </a:prstGeom>
        </p:spPr>
      </p:pic>
      <p:sp>
        <p:nvSpPr>
          <p:cNvPr id="8" name="Titre 6">
            <a:extLst>
              <a:ext uri="{FF2B5EF4-FFF2-40B4-BE49-F238E27FC236}">
                <a16:creationId xmlns:a16="http://schemas.microsoft.com/office/drawing/2014/main" id="{54CA2CA9-642A-7631-D93F-EFBD69B009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>
            <a:normAutofit/>
          </a:bodyPr>
          <a:lstStyle/>
          <a:p>
            <a:pPr algn="ctr"/>
            <a:r>
              <a:rPr lang="fr-FR" dirty="0"/>
              <a:t>Planifier sa succession </a:t>
            </a:r>
            <a:br>
              <a:rPr lang="fr-FR" dirty="0"/>
            </a:br>
            <a:r>
              <a:rPr lang="fr-FR" dirty="0"/>
              <a:t>Biens immobiliers situés en Belgique 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106024749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D442FA0B-0719-47CE-94E2-55290196F1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BE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2D17709D-9AA1-4642-8A2D-D50F1066B5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78467" y="2420896"/>
            <a:ext cx="6296025" cy="2657475"/>
          </a:xfrm>
          <a:prstGeom prst="rect">
            <a:avLst/>
          </a:prstGeom>
        </p:spPr>
      </p:pic>
      <p:sp>
        <p:nvSpPr>
          <p:cNvPr id="7" name="Titre 6">
            <a:extLst>
              <a:ext uri="{FF2B5EF4-FFF2-40B4-BE49-F238E27FC236}">
                <a16:creationId xmlns:a16="http://schemas.microsoft.com/office/drawing/2014/main" id="{D956B57A-FE29-66CD-9E22-0AD6ECB419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>
            <a:normAutofit/>
          </a:bodyPr>
          <a:lstStyle/>
          <a:p>
            <a:pPr algn="ctr"/>
            <a:r>
              <a:rPr lang="fr-FR" dirty="0"/>
              <a:t>Planifier sa succession </a:t>
            </a:r>
            <a:br>
              <a:rPr lang="fr-FR" dirty="0"/>
            </a:br>
            <a:r>
              <a:rPr lang="fr-FR" dirty="0"/>
              <a:t>Biens immobiliers situés en Belgique 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269117150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D442FA0B-0719-47CE-94E2-55290196F1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BE" dirty="0"/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47954F1B-F44E-4710-98AA-66E0C8E609A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56820" y="2270290"/>
            <a:ext cx="6048375" cy="3409950"/>
          </a:xfrm>
          <a:prstGeom prst="rect">
            <a:avLst/>
          </a:prstGeom>
        </p:spPr>
      </p:pic>
      <p:sp>
        <p:nvSpPr>
          <p:cNvPr id="7" name="Titre 6">
            <a:extLst>
              <a:ext uri="{FF2B5EF4-FFF2-40B4-BE49-F238E27FC236}">
                <a16:creationId xmlns:a16="http://schemas.microsoft.com/office/drawing/2014/main" id="{C1333915-1AB0-FFCC-13C7-DE4A90785A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6963" y="287338"/>
            <a:ext cx="10058400" cy="1449387"/>
          </a:xfrm>
        </p:spPr>
        <p:txBody>
          <a:bodyPr>
            <a:normAutofit/>
          </a:bodyPr>
          <a:lstStyle/>
          <a:p>
            <a:pPr algn="ctr"/>
            <a:r>
              <a:rPr lang="fr-FR" dirty="0"/>
              <a:t>Planifier sa succession </a:t>
            </a:r>
            <a:br>
              <a:rPr lang="fr-FR" dirty="0"/>
            </a:br>
            <a:r>
              <a:rPr lang="fr-FR" dirty="0"/>
              <a:t>Biens immobiliers situés en Belgique 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402534800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4A87846-A261-470D-B5B8-4EB1D322D3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BE" dirty="0"/>
              <a:t>Exemple de taxation d’un non-résident belge</a:t>
            </a:r>
          </a:p>
          <a:p>
            <a:pPr lvl="1"/>
            <a:endParaRPr lang="fr-BE" dirty="0"/>
          </a:p>
          <a:p>
            <a:pPr lvl="1"/>
            <a:r>
              <a:rPr lang="fr-BE" dirty="0"/>
              <a:t>Domicile familial – Maison de 650.000 €</a:t>
            </a:r>
          </a:p>
          <a:p>
            <a:pPr lvl="1"/>
            <a:r>
              <a:rPr lang="fr-BE" dirty="0"/>
              <a:t>Appartement: 350.000 €</a:t>
            </a:r>
          </a:p>
          <a:p>
            <a:pPr lvl="1"/>
            <a:r>
              <a:rPr lang="fr-BE" dirty="0"/>
              <a:t>Héritiers: 2 enfants</a:t>
            </a:r>
          </a:p>
          <a:p>
            <a:pPr lvl="2"/>
            <a:r>
              <a:rPr lang="fr-BE" dirty="0"/>
              <a:t>Héritage: 500.000 € par enfant</a:t>
            </a:r>
          </a:p>
          <a:p>
            <a:pPr lvl="2"/>
            <a:r>
              <a:rPr lang="fr-BE" dirty="0"/>
              <a:t>Droits de succession: </a:t>
            </a:r>
            <a:r>
              <a:rPr lang="fr-BE" b="1" dirty="0">
                <a:solidFill>
                  <a:srgbClr val="FF0000"/>
                </a:solidFill>
              </a:rPr>
              <a:t>76.797,50 € </a:t>
            </a:r>
            <a:r>
              <a:rPr lang="fr-BE" dirty="0"/>
              <a:t>par enfant</a:t>
            </a:r>
          </a:p>
          <a:p>
            <a:pPr lvl="1"/>
            <a:r>
              <a:rPr lang="fr-BE" dirty="0"/>
              <a:t>Quid de l’impôt dans l’Etat de résidence ?</a:t>
            </a:r>
          </a:p>
          <a:p>
            <a:pPr lvl="1"/>
            <a:endParaRPr lang="fr-BE" dirty="0"/>
          </a:p>
          <a:p>
            <a:pPr lvl="1"/>
            <a:endParaRPr lang="fr-BE" dirty="0"/>
          </a:p>
        </p:txBody>
      </p:sp>
      <p:pic>
        <p:nvPicPr>
          <p:cNvPr id="5" name="Image 4" descr="Accueil">
            <a:extLst>
              <a:ext uri="{FF2B5EF4-FFF2-40B4-BE49-F238E27FC236}">
                <a16:creationId xmlns:a16="http://schemas.microsoft.com/office/drawing/2014/main" id="{A90BA28D-BA49-44C3-9ECC-4F20E3521A1E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1944" y="6388159"/>
            <a:ext cx="448111" cy="469841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8" descr="RÃ©sultat de recherche d'images pour &quot;union syndicale bruxelles&quot;">
            <a:extLst>
              <a:ext uri="{FF2B5EF4-FFF2-40B4-BE49-F238E27FC236}">
                <a16:creationId xmlns:a16="http://schemas.microsoft.com/office/drawing/2014/main" id="{0BD6A369-2668-4DA6-A952-3F2B7A1762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99026"/>
            <a:ext cx="950026" cy="4589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itre 6">
            <a:extLst>
              <a:ext uri="{FF2B5EF4-FFF2-40B4-BE49-F238E27FC236}">
                <a16:creationId xmlns:a16="http://schemas.microsoft.com/office/drawing/2014/main" id="{2E45394A-4A96-D29C-DEE8-53263E59FD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dirty="0"/>
              <a:t>Planifier sa succession </a:t>
            </a:r>
            <a:br>
              <a:rPr lang="fr-FR" dirty="0"/>
            </a:br>
            <a:r>
              <a:rPr lang="fr-FR" dirty="0"/>
              <a:t>Biens immobiliers situés en Belgique </a:t>
            </a:r>
            <a:endParaRPr lang="fr-BE" dirty="0"/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18F4F7A8-2FD1-94DA-6A51-9981D638DC5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62392" y="2482078"/>
            <a:ext cx="2181225" cy="2486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121841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4A87846-A261-470D-B5B8-4EB1D322D3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BE" dirty="0"/>
              <a:t>Que faire ? </a:t>
            </a:r>
          </a:p>
          <a:p>
            <a:pPr lvl="1"/>
            <a:endParaRPr lang="fr-BE" dirty="0"/>
          </a:p>
          <a:p>
            <a:pPr lvl="1"/>
            <a:r>
              <a:rPr lang="fr-BE" dirty="0"/>
              <a:t>Faire des donations préalables</a:t>
            </a:r>
          </a:p>
          <a:p>
            <a:pPr lvl="1"/>
            <a:endParaRPr lang="fr-BE" dirty="0"/>
          </a:p>
          <a:p>
            <a:pPr lvl="1"/>
            <a:endParaRPr lang="fr-BE" dirty="0"/>
          </a:p>
        </p:txBody>
      </p:sp>
      <p:pic>
        <p:nvPicPr>
          <p:cNvPr id="5" name="Image 4" descr="Accueil">
            <a:extLst>
              <a:ext uri="{FF2B5EF4-FFF2-40B4-BE49-F238E27FC236}">
                <a16:creationId xmlns:a16="http://schemas.microsoft.com/office/drawing/2014/main" id="{A90BA28D-BA49-44C3-9ECC-4F20E3521A1E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1944" y="6388159"/>
            <a:ext cx="448111" cy="469841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8" descr="RÃ©sultat de recherche d'images pour &quot;union syndicale bruxelles&quot;">
            <a:extLst>
              <a:ext uri="{FF2B5EF4-FFF2-40B4-BE49-F238E27FC236}">
                <a16:creationId xmlns:a16="http://schemas.microsoft.com/office/drawing/2014/main" id="{0BD6A369-2668-4DA6-A952-3F2B7A1762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99026"/>
            <a:ext cx="950026" cy="4589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itre 6">
            <a:extLst>
              <a:ext uri="{FF2B5EF4-FFF2-40B4-BE49-F238E27FC236}">
                <a16:creationId xmlns:a16="http://schemas.microsoft.com/office/drawing/2014/main" id="{2E45394A-4A96-D29C-DEE8-53263E59FD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dirty="0"/>
              <a:t>Planifier sa succession </a:t>
            </a:r>
            <a:br>
              <a:rPr lang="fr-FR" dirty="0"/>
            </a:br>
            <a:r>
              <a:rPr lang="fr-FR" dirty="0"/>
              <a:t>Biens immobiliers situés en Belgique </a:t>
            </a:r>
            <a:endParaRPr lang="fr-BE" dirty="0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B0E33592-6D65-FDD0-827B-437677CCCCB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71699" y="3095003"/>
            <a:ext cx="7848600" cy="2695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673476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4A87846-A261-470D-B5B8-4EB1D322D3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BE" dirty="0"/>
              <a:t>Que faire ? </a:t>
            </a:r>
          </a:p>
          <a:p>
            <a:pPr lvl="1"/>
            <a:endParaRPr lang="fr-BE" dirty="0"/>
          </a:p>
          <a:p>
            <a:pPr lvl="1"/>
            <a:r>
              <a:rPr lang="fr-BE" dirty="0"/>
              <a:t>Faire des donations préalables par tranches ! </a:t>
            </a:r>
          </a:p>
          <a:p>
            <a:pPr lvl="2"/>
            <a:r>
              <a:rPr lang="fr-BE" dirty="0"/>
              <a:t>Temps 1: chaque enfant reçoit 175.000 €, soit 350.000 € (appartement)</a:t>
            </a:r>
          </a:p>
          <a:p>
            <a:pPr lvl="3"/>
            <a:r>
              <a:rPr lang="fr-BE" dirty="0"/>
              <a:t>Droits de donation: 6.750 € par enfant</a:t>
            </a:r>
          </a:p>
          <a:p>
            <a:pPr lvl="4"/>
            <a:endParaRPr lang="fr-BE" dirty="0"/>
          </a:p>
          <a:p>
            <a:pPr lvl="2"/>
            <a:endParaRPr lang="fr-BE" dirty="0"/>
          </a:p>
          <a:p>
            <a:pPr lvl="2"/>
            <a:endParaRPr lang="fr-BE" dirty="0"/>
          </a:p>
          <a:p>
            <a:pPr lvl="1"/>
            <a:endParaRPr lang="fr-BE" dirty="0"/>
          </a:p>
          <a:p>
            <a:pPr lvl="1"/>
            <a:endParaRPr lang="fr-BE" dirty="0"/>
          </a:p>
        </p:txBody>
      </p:sp>
      <p:pic>
        <p:nvPicPr>
          <p:cNvPr id="5" name="Image 4" descr="Accueil">
            <a:extLst>
              <a:ext uri="{FF2B5EF4-FFF2-40B4-BE49-F238E27FC236}">
                <a16:creationId xmlns:a16="http://schemas.microsoft.com/office/drawing/2014/main" id="{A90BA28D-BA49-44C3-9ECC-4F20E3521A1E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1944" y="6388159"/>
            <a:ext cx="448111" cy="469841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8" descr="RÃ©sultat de recherche d'images pour &quot;union syndicale bruxelles&quot;">
            <a:extLst>
              <a:ext uri="{FF2B5EF4-FFF2-40B4-BE49-F238E27FC236}">
                <a16:creationId xmlns:a16="http://schemas.microsoft.com/office/drawing/2014/main" id="{0BD6A369-2668-4DA6-A952-3F2B7A1762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99026"/>
            <a:ext cx="950026" cy="4589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itre 6">
            <a:extLst>
              <a:ext uri="{FF2B5EF4-FFF2-40B4-BE49-F238E27FC236}">
                <a16:creationId xmlns:a16="http://schemas.microsoft.com/office/drawing/2014/main" id="{2E45394A-4A96-D29C-DEE8-53263E59FD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dirty="0"/>
              <a:t>Planifier sa succession </a:t>
            </a:r>
            <a:br>
              <a:rPr lang="fr-FR" dirty="0"/>
            </a:br>
            <a:r>
              <a:rPr lang="fr-FR" dirty="0"/>
              <a:t>Biens immobiliers situés en Belgique 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399212799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4A87846-A261-470D-B5B8-4EB1D322D3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BE" dirty="0"/>
              <a:t>Que faire ? </a:t>
            </a:r>
          </a:p>
          <a:p>
            <a:pPr lvl="1"/>
            <a:r>
              <a:rPr lang="fr-BE" dirty="0"/>
              <a:t>Faire des donations préalables par tranches ! </a:t>
            </a:r>
          </a:p>
          <a:p>
            <a:pPr lvl="1"/>
            <a:endParaRPr lang="fr-BE" dirty="0"/>
          </a:p>
          <a:p>
            <a:pPr lvl="2"/>
            <a:r>
              <a:rPr lang="fr-BE" u="sng" dirty="0"/>
              <a:t>Eventualités:</a:t>
            </a:r>
          </a:p>
          <a:p>
            <a:pPr lvl="3"/>
            <a:r>
              <a:rPr lang="fr-BE" i="1" dirty="0"/>
              <a:t>Décès immédiatement après</a:t>
            </a:r>
          </a:p>
          <a:p>
            <a:pPr lvl="4"/>
            <a:r>
              <a:rPr lang="fr-BE" dirty="0"/>
              <a:t>Héritage: 325.000 € par enfant</a:t>
            </a:r>
          </a:p>
          <a:p>
            <a:pPr lvl="5"/>
            <a:r>
              <a:rPr lang="fr-BE" dirty="0"/>
              <a:t>Droits de succession: </a:t>
            </a:r>
            <a:r>
              <a:rPr lang="fr-BE" dirty="0">
                <a:solidFill>
                  <a:schemeClr val="tx1"/>
                </a:solidFill>
              </a:rPr>
              <a:t>34.850 € par </a:t>
            </a:r>
            <a:r>
              <a:rPr lang="fr-BE" dirty="0"/>
              <a:t>enfant</a:t>
            </a:r>
          </a:p>
          <a:p>
            <a:pPr lvl="5"/>
            <a:r>
              <a:rPr lang="fr-BE" dirty="0"/>
              <a:t>Economie: </a:t>
            </a:r>
            <a:r>
              <a:rPr lang="fr-BE" b="1" dirty="0">
                <a:solidFill>
                  <a:srgbClr val="00B050"/>
                </a:solidFill>
              </a:rPr>
              <a:t>35.197,50 € </a:t>
            </a:r>
            <a:r>
              <a:rPr lang="fr-BE" dirty="0"/>
              <a:t>par enfant</a:t>
            </a:r>
          </a:p>
          <a:p>
            <a:pPr lvl="4"/>
            <a:endParaRPr lang="fr-BE" dirty="0"/>
          </a:p>
          <a:p>
            <a:pPr lvl="3"/>
            <a:r>
              <a:rPr lang="fr-BE" i="1" dirty="0"/>
              <a:t>Réalisation d’une seconde donation, </a:t>
            </a:r>
            <a:r>
              <a:rPr lang="fr-BE" b="1" i="1" dirty="0"/>
              <a:t>trois ans</a:t>
            </a:r>
            <a:r>
              <a:rPr lang="fr-BE" i="1" dirty="0"/>
              <a:t> plus tard</a:t>
            </a:r>
          </a:p>
          <a:p>
            <a:pPr lvl="4"/>
            <a:r>
              <a:rPr lang="fr-BE" dirty="0"/>
              <a:t>Temps 2: chaque enfant reçoit une nouvelle donation de 150.000 €, soit 300.000 € (une part de la maison)</a:t>
            </a:r>
          </a:p>
          <a:p>
            <a:pPr lvl="5"/>
            <a:r>
              <a:rPr lang="fr-BE" dirty="0"/>
              <a:t>Droits de donation: 4.500 € par enfant</a:t>
            </a:r>
          </a:p>
          <a:p>
            <a:pPr lvl="4"/>
            <a:r>
              <a:rPr lang="fr-BE" dirty="0"/>
              <a:t>Décès immédiatement après</a:t>
            </a:r>
          </a:p>
          <a:p>
            <a:pPr lvl="5"/>
            <a:r>
              <a:rPr lang="fr-BE" dirty="0"/>
              <a:t>Héritage: 175.000 €</a:t>
            </a:r>
          </a:p>
          <a:p>
            <a:pPr lvl="6"/>
            <a:r>
              <a:rPr lang="fr-BE" dirty="0"/>
              <a:t>Droits de succession: 7.850 €</a:t>
            </a:r>
          </a:p>
          <a:p>
            <a:pPr lvl="6"/>
            <a:r>
              <a:rPr lang="fr-BE" dirty="0"/>
              <a:t>Economie: </a:t>
            </a:r>
            <a:r>
              <a:rPr lang="fr-BE" b="1" dirty="0">
                <a:solidFill>
                  <a:srgbClr val="00B050"/>
                </a:solidFill>
              </a:rPr>
              <a:t>57.697,50 €</a:t>
            </a:r>
          </a:p>
          <a:p>
            <a:pPr lvl="4"/>
            <a:endParaRPr lang="fr-BE" dirty="0"/>
          </a:p>
          <a:p>
            <a:pPr lvl="2"/>
            <a:endParaRPr lang="fr-BE" dirty="0"/>
          </a:p>
          <a:p>
            <a:pPr lvl="2"/>
            <a:endParaRPr lang="fr-BE" dirty="0"/>
          </a:p>
          <a:p>
            <a:pPr lvl="1"/>
            <a:endParaRPr lang="fr-BE" dirty="0"/>
          </a:p>
          <a:p>
            <a:pPr lvl="1"/>
            <a:endParaRPr lang="fr-BE" dirty="0"/>
          </a:p>
        </p:txBody>
      </p:sp>
      <p:pic>
        <p:nvPicPr>
          <p:cNvPr id="5" name="Image 4" descr="Accueil">
            <a:extLst>
              <a:ext uri="{FF2B5EF4-FFF2-40B4-BE49-F238E27FC236}">
                <a16:creationId xmlns:a16="http://schemas.microsoft.com/office/drawing/2014/main" id="{A90BA28D-BA49-44C3-9ECC-4F20E3521A1E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1944" y="6388159"/>
            <a:ext cx="448111" cy="469841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8" descr="RÃ©sultat de recherche d'images pour &quot;union syndicale bruxelles&quot;">
            <a:extLst>
              <a:ext uri="{FF2B5EF4-FFF2-40B4-BE49-F238E27FC236}">
                <a16:creationId xmlns:a16="http://schemas.microsoft.com/office/drawing/2014/main" id="{0BD6A369-2668-4DA6-A952-3F2B7A1762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99026"/>
            <a:ext cx="950026" cy="4589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itre 6">
            <a:extLst>
              <a:ext uri="{FF2B5EF4-FFF2-40B4-BE49-F238E27FC236}">
                <a16:creationId xmlns:a16="http://schemas.microsoft.com/office/drawing/2014/main" id="{2E45394A-4A96-D29C-DEE8-53263E59FD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dirty="0"/>
              <a:t>Planifier sa succession </a:t>
            </a:r>
            <a:br>
              <a:rPr lang="fr-FR" dirty="0"/>
            </a:br>
            <a:r>
              <a:rPr lang="fr-FR" dirty="0"/>
              <a:t>Biens immobiliers situés en Belgique 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264390863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4A87846-A261-470D-B5B8-4EB1D322D3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BE" dirty="0"/>
              <a:t>Donations par tranches</a:t>
            </a:r>
          </a:p>
          <a:p>
            <a:pPr lvl="1"/>
            <a:endParaRPr lang="fr-BE" dirty="0"/>
          </a:p>
          <a:p>
            <a:pPr lvl="1"/>
            <a:r>
              <a:rPr lang="fr-BE" dirty="0"/>
              <a:t>Effet direct sur le calcul des droits de succession (pas en Wallonie!!)</a:t>
            </a:r>
          </a:p>
          <a:p>
            <a:pPr lvl="2"/>
            <a:r>
              <a:rPr lang="fr-BE" dirty="0"/>
              <a:t>Pas de délai d’attente</a:t>
            </a:r>
          </a:p>
          <a:p>
            <a:pPr lvl="1"/>
            <a:r>
              <a:rPr lang="fr-BE" dirty="0"/>
              <a:t>Limite: une donation tous les trois ans</a:t>
            </a:r>
          </a:p>
          <a:p>
            <a:pPr lvl="2"/>
            <a:r>
              <a:rPr lang="fr-BE" dirty="0"/>
              <a:t>Réserve de progressivité qui tient compte, dans le calcul des droits, de la donation précédente</a:t>
            </a:r>
          </a:p>
          <a:p>
            <a:pPr marL="384048" lvl="2" indent="0">
              <a:buNone/>
            </a:pPr>
            <a:r>
              <a:rPr lang="fr-BE" dirty="0">
                <a:sym typeface="Wingdings" panose="05000000000000000000" pitchFamily="2" charset="2"/>
              </a:rPr>
              <a:t>	 </a:t>
            </a:r>
            <a:r>
              <a:rPr lang="fr-BE" dirty="0"/>
              <a:t>S’y prendre à temps</a:t>
            </a:r>
          </a:p>
          <a:p>
            <a:pPr lvl="1"/>
            <a:r>
              <a:rPr lang="fr-BE" dirty="0"/>
              <a:t>Acte notarié est nécessaire</a:t>
            </a:r>
          </a:p>
          <a:p>
            <a:pPr lvl="4"/>
            <a:endParaRPr lang="fr-BE" dirty="0"/>
          </a:p>
          <a:p>
            <a:pPr lvl="2"/>
            <a:endParaRPr lang="fr-BE" dirty="0"/>
          </a:p>
          <a:p>
            <a:pPr lvl="2"/>
            <a:endParaRPr lang="fr-BE" dirty="0"/>
          </a:p>
          <a:p>
            <a:pPr lvl="1"/>
            <a:endParaRPr lang="fr-BE" dirty="0"/>
          </a:p>
          <a:p>
            <a:pPr lvl="1"/>
            <a:endParaRPr lang="fr-BE" dirty="0"/>
          </a:p>
        </p:txBody>
      </p:sp>
      <p:pic>
        <p:nvPicPr>
          <p:cNvPr id="5" name="Image 4" descr="Accueil">
            <a:extLst>
              <a:ext uri="{FF2B5EF4-FFF2-40B4-BE49-F238E27FC236}">
                <a16:creationId xmlns:a16="http://schemas.microsoft.com/office/drawing/2014/main" id="{A90BA28D-BA49-44C3-9ECC-4F20E3521A1E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1944" y="6388159"/>
            <a:ext cx="448111" cy="469841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8" descr="RÃ©sultat de recherche d'images pour &quot;union syndicale bruxelles&quot;">
            <a:extLst>
              <a:ext uri="{FF2B5EF4-FFF2-40B4-BE49-F238E27FC236}">
                <a16:creationId xmlns:a16="http://schemas.microsoft.com/office/drawing/2014/main" id="{0BD6A369-2668-4DA6-A952-3F2B7A1762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99026"/>
            <a:ext cx="950026" cy="4589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itre 6">
            <a:extLst>
              <a:ext uri="{FF2B5EF4-FFF2-40B4-BE49-F238E27FC236}">
                <a16:creationId xmlns:a16="http://schemas.microsoft.com/office/drawing/2014/main" id="{2E45394A-4A96-D29C-DEE8-53263E59FD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dirty="0"/>
              <a:t>Planifier sa succession </a:t>
            </a:r>
            <a:br>
              <a:rPr lang="fr-FR" dirty="0"/>
            </a:br>
            <a:r>
              <a:rPr lang="fr-FR" dirty="0"/>
              <a:t>Biens immobiliers situés en Belgique 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308048894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4A87846-A261-470D-B5B8-4EB1D322D3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BE" dirty="0"/>
              <a:t>Donations par tranches</a:t>
            </a:r>
          </a:p>
          <a:p>
            <a:pPr lvl="1"/>
            <a:endParaRPr lang="fr-BE" dirty="0"/>
          </a:p>
          <a:p>
            <a:pPr lvl="1"/>
            <a:r>
              <a:rPr lang="fr-BE" dirty="0"/>
              <a:t>Clauses à insérer</a:t>
            </a:r>
          </a:p>
          <a:p>
            <a:pPr lvl="2"/>
            <a:r>
              <a:rPr lang="fr-BE" dirty="0"/>
              <a:t>Réserve d’usufruit</a:t>
            </a:r>
          </a:p>
          <a:p>
            <a:pPr lvl="3"/>
            <a:r>
              <a:rPr lang="fr-BE" dirty="0"/>
              <a:t>Continue à percevoir les loyers de l’appartement</a:t>
            </a:r>
          </a:p>
          <a:p>
            <a:pPr lvl="2"/>
            <a:r>
              <a:rPr lang="fr-BE" dirty="0"/>
              <a:t>Retour conventionnel</a:t>
            </a:r>
          </a:p>
          <a:p>
            <a:pPr lvl="3"/>
            <a:r>
              <a:rPr lang="fr-BE" dirty="0"/>
              <a:t>En cas de décès d’un héritier</a:t>
            </a:r>
          </a:p>
          <a:p>
            <a:pPr lvl="3"/>
            <a:r>
              <a:rPr lang="fr-BE" dirty="0"/>
              <a:t>La donation est annulée</a:t>
            </a:r>
          </a:p>
          <a:p>
            <a:pPr lvl="3"/>
            <a:r>
              <a:rPr lang="fr-BE" dirty="0"/>
              <a:t>Selon modalités à convenir</a:t>
            </a:r>
          </a:p>
          <a:p>
            <a:pPr lvl="2"/>
            <a:r>
              <a:rPr lang="fr-BE" dirty="0"/>
              <a:t>Charges </a:t>
            </a:r>
          </a:p>
          <a:p>
            <a:pPr lvl="3"/>
            <a:r>
              <a:rPr lang="fr-BE" dirty="0"/>
              <a:t>Entretien </a:t>
            </a:r>
          </a:p>
          <a:p>
            <a:pPr lvl="3"/>
            <a:r>
              <a:rPr lang="fr-BE" dirty="0"/>
              <a:t>Frais médicaux</a:t>
            </a:r>
          </a:p>
          <a:p>
            <a:pPr lvl="3"/>
            <a:r>
              <a:rPr lang="fr-BE" dirty="0"/>
              <a:t>Etc.</a:t>
            </a:r>
          </a:p>
          <a:p>
            <a:pPr lvl="4"/>
            <a:endParaRPr lang="fr-BE" dirty="0"/>
          </a:p>
          <a:p>
            <a:pPr lvl="2"/>
            <a:endParaRPr lang="fr-BE" dirty="0"/>
          </a:p>
          <a:p>
            <a:pPr lvl="2"/>
            <a:endParaRPr lang="fr-BE" dirty="0"/>
          </a:p>
          <a:p>
            <a:pPr lvl="1"/>
            <a:endParaRPr lang="fr-BE" dirty="0"/>
          </a:p>
          <a:p>
            <a:pPr lvl="1"/>
            <a:endParaRPr lang="fr-BE" dirty="0"/>
          </a:p>
        </p:txBody>
      </p:sp>
      <p:pic>
        <p:nvPicPr>
          <p:cNvPr id="5" name="Image 4" descr="Accueil">
            <a:extLst>
              <a:ext uri="{FF2B5EF4-FFF2-40B4-BE49-F238E27FC236}">
                <a16:creationId xmlns:a16="http://schemas.microsoft.com/office/drawing/2014/main" id="{A90BA28D-BA49-44C3-9ECC-4F20E3521A1E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1944" y="6388159"/>
            <a:ext cx="448111" cy="469841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8" descr="RÃ©sultat de recherche d'images pour &quot;union syndicale bruxelles&quot;">
            <a:extLst>
              <a:ext uri="{FF2B5EF4-FFF2-40B4-BE49-F238E27FC236}">
                <a16:creationId xmlns:a16="http://schemas.microsoft.com/office/drawing/2014/main" id="{0BD6A369-2668-4DA6-A952-3F2B7A1762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99026"/>
            <a:ext cx="950026" cy="4589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itre 6">
            <a:extLst>
              <a:ext uri="{FF2B5EF4-FFF2-40B4-BE49-F238E27FC236}">
                <a16:creationId xmlns:a16="http://schemas.microsoft.com/office/drawing/2014/main" id="{2E45394A-4A96-D29C-DEE8-53263E59FD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dirty="0"/>
              <a:t>Planifier sa succession </a:t>
            </a:r>
            <a:br>
              <a:rPr lang="fr-FR" dirty="0"/>
            </a:br>
            <a:r>
              <a:rPr lang="fr-FR" dirty="0"/>
              <a:t>Biens immobiliers situés en Belgique 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218134213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4A87846-A261-470D-B5B8-4EB1D322D3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BE" dirty="0"/>
              <a:t>Exemple</a:t>
            </a:r>
          </a:p>
          <a:p>
            <a:pPr lvl="1"/>
            <a:endParaRPr lang="fr-BE" dirty="0"/>
          </a:p>
          <a:p>
            <a:pPr lvl="1"/>
            <a:r>
              <a:rPr lang="fr-BE" dirty="0"/>
              <a:t>Domicile légal – Maison de 650.000 €</a:t>
            </a:r>
          </a:p>
          <a:p>
            <a:pPr lvl="1"/>
            <a:r>
              <a:rPr lang="fr-BE" dirty="0"/>
              <a:t>Appartement: 350.000 €</a:t>
            </a:r>
          </a:p>
          <a:p>
            <a:pPr lvl="1"/>
            <a:r>
              <a:rPr lang="fr-BE" dirty="0"/>
              <a:t>Héritiers: 2 neveux</a:t>
            </a:r>
          </a:p>
          <a:p>
            <a:pPr lvl="2"/>
            <a:r>
              <a:rPr lang="fr-BE" dirty="0"/>
              <a:t>Héritage: 500.000 € par héritier</a:t>
            </a:r>
          </a:p>
          <a:p>
            <a:pPr lvl="2"/>
            <a:r>
              <a:rPr lang="fr-BE" dirty="0"/>
              <a:t>Droits de succession: </a:t>
            </a:r>
            <a:r>
              <a:rPr lang="fr-BE" b="1" dirty="0">
                <a:solidFill>
                  <a:srgbClr val="FF0000"/>
                </a:solidFill>
              </a:rPr>
              <a:t>281.875 € </a:t>
            </a:r>
            <a:r>
              <a:rPr lang="fr-BE" dirty="0"/>
              <a:t>par héritier</a:t>
            </a:r>
            <a:endParaRPr lang="fr-BE" b="1" dirty="0"/>
          </a:p>
          <a:p>
            <a:pPr lvl="1"/>
            <a:endParaRPr lang="fr-BE" dirty="0"/>
          </a:p>
          <a:p>
            <a:pPr lvl="1"/>
            <a:endParaRPr lang="fr-BE" dirty="0"/>
          </a:p>
        </p:txBody>
      </p:sp>
      <p:pic>
        <p:nvPicPr>
          <p:cNvPr id="5" name="Image 4" descr="Accueil">
            <a:extLst>
              <a:ext uri="{FF2B5EF4-FFF2-40B4-BE49-F238E27FC236}">
                <a16:creationId xmlns:a16="http://schemas.microsoft.com/office/drawing/2014/main" id="{A90BA28D-BA49-44C3-9ECC-4F20E3521A1E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1944" y="6388159"/>
            <a:ext cx="448111" cy="469841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8" descr="RÃ©sultat de recherche d'images pour &quot;union syndicale bruxelles&quot;">
            <a:extLst>
              <a:ext uri="{FF2B5EF4-FFF2-40B4-BE49-F238E27FC236}">
                <a16:creationId xmlns:a16="http://schemas.microsoft.com/office/drawing/2014/main" id="{0BD6A369-2668-4DA6-A952-3F2B7A1762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99026"/>
            <a:ext cx="950026" cy="4589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itre 6">
            <a:extLst>
              <a:ext uri="{FF2B5EF4-FFF2-40B4-BE49-F238E27FC236}">
                <a16:creationId xmlns:a16="http://schemas.microsoft.com/office/drawing/2014/main" id="{2E45394A-4A96-D29C-DEE8-53263E59FD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dirty="0"/>
              <a:t>Planifier sa succession </a:t>
            </a:r>
            <a:br>
              <a:rPr lang="fr-FR" dirty="0"/>
            </a:br>
            <a:r>
              <a:rPr lang="fr-FR" dirty="0"/>
              <a:t>Biens immobiliers situés en Belgique </a:t>
            </a:r>
            <a:endParaRPr lang="fr-BE" dirty="0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35361618-4201-DC91-1879-1E9E3FC1075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19706" y="2648571"/>
            <a:ext cx="3600450" cy="1819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3852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FF0E593-A90E-4B5A-A1EB-3D48160CB9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BE" dirty="0"/>
              <a:t>Deux principes essentiels à la taxation du fonctionnaire européen (FE)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4A87846-A261-470D-B5B8-4EB1D322D3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fr-BE" dirty="0"/>
              <a:t>2. Lieu de la résidence</a:t>
            </a:r>
          </a:p>
          <a:p>
            <a:pPr lvl="1"/>
            <a:endParaRPr lang="fr-BE" dirty="0"/>
          </a:p>
          <a:p>
            <a:pPr lvl="1"/>
            <a:r>
              <a:rPr lang="fr-BE" dirty="0"/>
              <a:t>Résidence</a:t>
            </a:r>
            <a:br>
              <a:rPr lang="fr-BE" dirty="0"/>
            </a:br>
            <a:endParaRPr lang="fr-BE" dirty="0"/>
          </a:p>
          <a:p>
            <a:pPr lvl="2"/>
            <a:r>
              <a:rPr lang="fr-BE" dirty="0"/>
              <a:t>Sans rapport avec la nationalité</a:t>
            </a:r>
          </a:p>
          <a:p>
            <a:pPr lvl="3"/>
            <a:r>
              <a:rPr lang="fr-BE" dirty="0"/>
              <a:t>Le fait d’acquérir la nationalité belge n’a aucune influence sur le régime d’imposition applicable</a:t>
            </a:r>
          </a:p>
          <a:p>
            <a:pPr lvl="4"/>
            <a:r>
              <a:rPr lang="fr-BE" dirty="0"/>
              <a:t>Sauf quelques exceptions: ex. application des CPDI en cas de conflit de résidences</a:t>
            </a:r>
          </a:p>
          <a:p>
            <a:pPr lvl="4"/>
            <a:endParaRPr lang="fr-BE" dirty="0"/>
          </a:p>
          <a:p>
            <a:pPr lvl="2"/>
            <a:r>
              <a:rPr lang="fr-BE" dirty="0"/>
              <a:t>Elément déterminant = </a:t>
            </a:r>
            <a:r>
              <a:rPr lang="fr-BE" dirty="0">
                <a:sym typeface="Wingdings" panose="05000000000000000000" pitchFamily="2" charset="2"/>
              </a:rPr>
              <a:t>foyer d’habitation permanent</a:t>
            </a:r>
          </a:p>
          <a:p>
            <a:pPr lvl="3"/>
            <a:r>
              <a:rPr lang="fr-FR" dirty="0">
                <a:sym typeface="Wingdings" panose="05000000000000000000" pitchFamily="2" charset="2"/>
              </a:rPr>
              <a:t>l'endroit où le contribuable habite normalement, le cas échéant avec son conjoint ou son cohabitant légal et les enfants </a:t>
            </a:r>
          </a:p>
          <a:p>
            <a:pPr lvl="3"/>
            <a:r>
              <a:rPr lang="fr-FR" dirty="0">
                <a:sym typeface="Wingdings" panose="05000000000000000000" pitchFamily="2" charset="2"/>
              </a:rPr>
              <a:t>Habitation</a:t>
            </a:r>
          </a:p>
          <a:p>
            <a:pPr lvl="4"/>
            <a:r>
              <a:rPr lang="fr-FR" dirty="0">
                <a:sym typeface="Wingdings" panose="05000000000000000000" pitchFamily="2" charset="2"/>
              </a:rPr>
              <a:t>qui doit être à la disposition du contribuable, en tout temps et de manière continue </a:t>
            </a:r>
          </a:p>
          <a:p>
            <a:pPr lvl="4"/>
            <a:r>
              <a:rPr lang="fr-FR" dirty="0">
                <a:sym typeface="Wingdings" panose="05000000000000000000" pitchFamily="2" charset="2"/>
              </a:rPr>
              <a:t>et présenter des conditions de confort appropriées.</a:t>
            </a:r>
            <a:endParaRPr lang="fr-BE" dirty="0">
              <a:sym typeface="Wingdings" panose="05000000000000000000" pitchFamily="2" charset="2"/>
            </a:endParaRPr>
          </a:p>
          <a:p>
            <a:pPr lvl="2"/>
            <a:endParaRPr lang="fr-BE" dirty="0">
              <a:sym typeface="Wingdings" panose="05000000000000000000" pitchFamily="2" charset="2"/>
            </a:endParaRPr>
          </a:p>
          <a:p>
            <a:pPr lvl="3"/>
            <a:r>
              <a:rPr lang="fr-BE" dirty="0"/>
              <a:t>Exemple: FE travaillant à Bruxelles, qui y réside avec son mari et ses enfants</a:t>
            </a:r>
          </a:p>
          <a:p>
            <a:pPr lvl="4"/>
            <a:r>
              <a:rPr lang="fr-BE" dirty="0"/>
              <a:t>Foyer d’habitation permanent = Bruxelles / Belgique</a:t>
            </a:r>
          </a:p>
          <a:p>
            <a:pPr marL="514350" indent="-514350">
              <a:buFont typeface="+mj-lt"/>
              <a:buAutoNum type="arabicPeriod"/>
            </a:pPr>
            <a:endParaRPr lang="fr-BE" dirty="0"/>
          </a:p>
        </p:txBody>
      </p:sp>
      <p:pic>
        <p:nvPicPr>
          <p:cNvPr id="8" name="Image 7" descr="Accueil">
            <a:extLst>
              <a:ext uri="{FF2B5EF4-FFF2-40B4-BE49-F238E27FC236}">
                <a16:creationId xmlns:a16="http://schemas.microsoft.com/office/drawing/2014/main" id="{F6052514-67BD-45C6-A440-46E25064020F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1944" y="6388159"/>
            <a:ext cx="448111" cy="469841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8" descr="RÃ©sultat de recherche d'images pour &quot;union syndicale bruxelles&quot;">
            <a:extLst>
              <a:ext uri="{FF2B5EF4-FFF2-40B4-BE49-F238E27FC236}">
                <a16:creationId xmlns:a16="http://schemas.microsoft.com/office/drawing/2014/main" id="{4B32CCB8-E833-412F-8275-7CA66CECF3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99026"/>
            <a:ext cx="950026" cy="4589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278517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4A87846-A261-470D-B5B8-4EB1D322D3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BE" dirty="0"/>
              <a:t>Que faire ? </a:t>
            </a:r>
          </a:p>
          <a:p>
            <a:pPr lvl="1"/>
            <a:endParaRPr lang="fr-BE" dirty="0"/>
          </a:p>
          <a:p>
            <a:pPr lvl="1"/>
            <a:r>
              <a:rPr lang="fr-BE" dirty="0"/>
              <a:t>Faire des donations préalables par tranches ! </a:t>
            </a:r>
          </a:p>
          <a:p>
            <a:pPr lvl="2"/>
            <a:r>
              <a:rPr lang="fr-BE" dirty="0"/>
              <a:t>Temps 1: chaque héritier reçoit 175.000 €, soit 350.000 € (appartement)</a:t>
            </a:r>
          </a:p>
          <a:p>
            <a:pPr lvl="3"/>
            <a:r>
              <a:rPr lang="fr-BE" dirty="0"/>
              <a:t>Droits de donation: 20.000 € par donataire</a:t>
            </a:r>
          </a:p>
          <a:p>
            <a:pPr lvl="4"/>
            <a:endParaRPr lang="fr-BE" dirty="0"/>
          </a:p>
          <a:p>
            <a:pPr lvl="2"/>
            <a:endParaRPr lang="fr-BE" dirty="0"/>
          </a:p>
          <a:p>
            <a:pPr lvl="2"/>
            <a:endParaRPr lang="fr-BE" dirty="0"/>
          </a:p>
          <a:p>
            <a:pPr lvl="1"/>
            <a:endParaRPr lang="fr-BE" dirty="0"/>
          </a:p>
          <a:p>
            <a:pPr lvl="1"/>
            <a:endParaRPr lang="fr-BE" dirty="0"/>
          </a:p>
        </p:txBody>
      </p:sp>
      <p:pic>
        <p:nvPicPr>
          <p:cNvPr id="5" name="Image 4" descr="Accueil">
            <a:extLst>
              <a:ext uri="{FF2B5EF4-FFF2-40B4-BE49-F238E27FC236}">
                <a16:creationId xmlns:a16="http://schemas.microsoft.com/office/drawing/2014/main" id="{A90BA28D-BA49-44C3-9ECC-4F20E3521A1E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1944" y="6388159"/>
            <a:ext cx="448111" cy="469841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8" descr="RÃ©sultat de recherche d'images pour &quot;union syndicale bruxelles&quot;">
            <a:extLst>
              <a:ext uri="{FF2B5EF4-FFF2-40B4-BE49-F238E27FC236}">
                <a16:creationId xmlns:a16="http://schemas.microsoft.com/office/drawing/2014/main" id="{0BD6A369-2668-4DA6-A952-3F2B7A1762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99026"/>
            <a:ext cx="950026" cy="4589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itre 6">
            <a:extLst>
              <a:ext uri="{FF2B5EF4-FFF2-40B4-BE49-F238E27FC236}">
                <a16:creationId xmlns:a16="http://schemas.microsoft.com/office/drawing/2014/main" id="{2E45394A-4A96-D29C-DEE8-53263E59FD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dirty="0"/>
              <a:t>Planifier sa succession </a:t>
            </a:r>
            <a:br>
              <a:rPr lang="fr-FR" dirty="0"/>
            </a:br>
            <a:r>
              <a:rPr lang="fr-FR" dirty="0"/>
              <a:t>Biens immobiliers situés en Belgique 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241721049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4A87846-A261-470D-B5B8-4EB1D322D3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BE" dirty="0"/>
              <a:t>Que faire ? </a:t>
            </a:r>
          </a:p>
          <a:p>
            <a:pPr lvl="1"/>
            <a:r>
              <a:rPr lang="fr-BE" dirty="0"/>
              <a:t>Faire des donations préalables par tranches ! </a:t>
            </a:r>
          </a:p>
          <a:p>
            <a:pPr lvl="1"/>
            <a:endParaRPr lang="fr-BE" dirty="0"/>
          </a:p>
          <a:p>
            <a:pPr lvl="2"/>
            <a:r>
              <a:rPr lang="fr-BE" u="sng" dirty="0"/>
              <a:t>Eventualités:</a:t>
            </a:r>
          </a:p>
          <a:p>
            <a:pPr lvl="3"/>
            <a:r>
              <a:rPr lang="fr-BE" i="1" dirty="0"/>
              <a:t>Décès immédiatement après</a:t>
            </a:r>
          </a:p>
          <a:p>
            <a:pPr lvl="4"/>
            <a:r>
              <a:rPr lang="fr-BE" dirty="0"/>
              <a:t>Héritage: 325.000 € par héritier</a:t>
            </a:r>
          </a:p>
          <a:p>
            <a:pPr lvl="5"/>
            <a:r>
              <a:rPr lang="fr-BE" dirty="0"/>
              <a:t>Droits de succession: 168.125</a:t>
            </a:r>
            <a:r>
              <a:rPr lang="fr-BE" dirty="0">
                <a:solidFill>
                  <a:schemeClr val="tx1"/>
                </a:solidFill>
              </a:rPr>
              <a:t> € par héritier</a:t>
            </a:r>
            <a:endParaRPr lang="fr-BE" dirty="0"/>
          </a:p>
          <a:p>
            <a:pPr lvl="5"/>
            <a:r>
              <a:rPr lang="fr-BE" dirty="0"/>
              <a:t>Economie: </a:t>
            </a:r>
            <a:r>
              <a:rPr lang="fr-BE" b="1" dirty="0">
                <a:solidFill>
                  <a:srgbClr val="00B050"/>
                </a:solidFill>
              </a:rPr>
              <a:t>93.750 € </a:t>
            </a:r>
            <a:r>
              <a:rPr lang="fr-BE" dirty="0"/>
              <a:t>par héritier</a:t>
            </a:r>
          </a:p>
          <a:p>
            <a:pPr lvl="4"/>
            <a:endParaRPr lang="fr-BE" dirty="0"/>
          </a:p>
          <a:p>
            <a:pPr lvl="3"/>
            <a:r>
              <a:rPr lang="fr-BE" i="1" dirty="0"/>
              <a:t>Réalisation d’une seconde donation, </a:t>
            </a:r>
            <a:r>
              <a:rPr lang="fr-BE" b="1" i="1" dirty="0"/>
              <a:t>trois ans</a:t>
            </a:r>
            <a:r>
              <a:rPr lang="fr-BE" i="1" dirty="0"/>
              <a:t> plus tard</a:t>
            </a:r>
          </a:p>
          <a:p>
            <a:pPr lvl="4"/>
            <a:r>
              <a:rPr lang="fr-BE" dirty="0"/>
              <a:t>Temps 2: chaque enfant reçoit une nouvelle donation de 150.000 €, soit 300.000 € (une part de la maison)</a:t>
            </a:r>
          </a:p>
          <a:p>
            <a:pPr lvl="5"/>
            <a:r>
              <a:rPr lang="fr-BE" dirty="0"/>
              <a:t>Droits de donation: 15.000 € par héritier</a:t>
            </a:r>
          </a:p>
          <a:p>
            <a:pPr lvl="4"/>
            <a:r>
              <a:rPr lang="fr-BE" dirty="0"/>
              <a:t>Décès immédiatement après</a:t>
            </a:r>
          </a:p>
          <a:p>
            <a:pPr lvl="5"/>
            <a:r>
              <a:rPr lang="fr-BE" dirty="0"/>
              <a:t>Héritage: 175.000 €</a:t>
            </a:r>
          </a:p>
          <a:p>
            <a:pPr lvl="6"/>
            <a:r>
              <a:rPr lang="fr-BE" dirty="0"/>
              <a:t>Droits de succession: 74.375 €</a:t>
            </a:r>
          </a:p>
          <a:p>
            <a:pPr lvl="6"/>
            <a:r>
              <a:rPr lang="fr-BE" dirty="0"/>
              <a:t>Economie: </a:t>
            </a:r>
            <a:r>
              <a:rPr lang="fr-BE" b="1" dirty="0">
                <a:solidFill>
                  <a:srgbClr val="00B050"/>
                </a:solidFill>
              </a:rPr>
              <a:t>172.500 €</a:t>
            </a:r>
          </a:p>
          <a:p>
            <a:pPr lvl="4"/>
            <a:endParaRPr lang="fr-BE" dirty="0"/>
          </a:p>
          <a:p>
            <a:pPr lvl="2"/>
            <a:endParaRPr lang="fr-BE" dirty="0"/>
          </a:p>
          <a:p>
            <a:pPr lvl="2"/>
            <a:endParaRPr lang="fr-BE" dirty="0"/>
          </a:p>
          <a:p>
            <a:pPr lvl="1"/>
            <a:endParaRPr lang="fr-BE" dirty="0"/>
          </a:p>
          <a:p>
            <a:pPr lvl="1"/>
            <a:endParaRPr lang="fr-BE" dirty="0"/>
          </a:p>
        </p:txBody>
      </p:sp>
      <p:pic>
        <p:nvPicPr>
          <p:cNvPr id="5" name="Image 4" descr="Accueil">
            <a:extLst>
              <a:ext uri="{FF2B5EF4-FFF2-40B4-BE49-F238E27FC236}">
                <a16:creationId xmlns:a16="http://schemas.microsoft.com/office/drawing/2014/main" id="{A90BA28D-BA49-44C3-9ECC-4F20E3521A1E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1944" y="6388159"/>
            <a:ext cx="448111" cy="469841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8" descr="RÃ©sultat de recherche d'images pour &quot;union syndicale bruxelles&quot;">
            <a:extLst>
              <a:ext uri="{FF2B5EF4-FFF2-40B4-BE49-F238E27FC236}">
                <a16:creationId xmlns:a16="http://schemas.microsoft.com/office/drawing/2014/main" id="{0BD6A369-2668-4DA6-A952-3F2B7A1762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99026"/>
            <a:ext cx="950026" cy="4589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itre 6">
            <a:extLst>
              <a:ext uri="{FF2B5EF4-FFF2-40B4-BE49-F238E27FC236}">
                <a16:creationId xmlns:a16="http://schemas.microsoft.com/office/drawing/2014/main" id="{2E45394A-4A96-D29C-DEE8-53263E59FD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dirty="0"/>
              <a:t>Planifier sa succession </a:t>
            </a:r>
            <a:br>
              <a:rPr lang="fr-FR" dirty="0"/>
            </a:br>
            <a:r>
              <a:rPr lang="fr-FR" dirty="0"/>
              <a:t>Biens immobiliers situés en Belgique 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291133986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4A87846-A261-470D-B5B8-4EB1D322D3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BE" dirty="0"/>
              <a:t>Imparfait… alors que faire ? </a:t>
            </a:r>
          </a:p>
          <a:p>
            <a:pPr lvl="1"/>
            <a:endParaRPr lang="fr-BE" dirty="0"/>
          </a:p>
          <a:p>
            <a:pPr lvl="1"/>
            <a:r>
              <a:rPr lang="fr-BE" dirty="0"/>
              <a:t>Vendre l’immeuble</a:t>
            </a:r>
          </a:p>
          <a:p>
            <a:pPr lvl="2"/>
            <a:r>
              <a:rPr lang="fr-BE" dirty="0"/>
              <a:t>Si le fonctionnaire est non-résident, le prix de vente (argent) ne fera pas partie de sa succession, contrairement à l’immeuble (droits de mutation par décès)</a:t>
            </a:r>
          </a:p>
          <a:p>
            <a:pPr lvl="2"/>
            <a:endParaRPr lang="fr-BE" dirty="0"/>
          </a:p>
          <a:p>
            <a:pPr lvl="2"/>
            <a:r>
              <a:rPr lang="fr-BE" dirty="0"/>
              <a:t>Si le fonctionnaire est résident, le prix de vente (argent) peut être donné</a:t>
            </a:r>
          </a:p>
          <a:p>
            <a:pPr lvl="4"/>
            <a:r>
              <a:rPr lang="fr-BE" dirty="0"/>
              <a:t>Donation de biens meubles</a:t>
            </a:r>
          </a:p>
          <a:p>
            <a:pPr lvl="4"/>
            <a:r>
              <a:rPr lang="fr-BE" dirty="0"/>
              <a:t>3 % (ligne direct + conjoint/cohabitant)</a:t>
            </a:r>
          </a:p>
          <a:p>
            <a:pPr lvl="4"/>
            <a:r>
              <a:rPr lang="fr-BE" dirty="0"/>
              <a:t>7 % (autres)</a:t>
            </a:r>
          </a:p>
          <a:p>
            <a:pPr lvl="2"/>
            <a:endParaRPr lang="fr-BE" dirty="0"/>
          </a:p>
          <a:p>
            <a:pPr lvl="2"/>
            <a:endParaRPr lang="fr-BE" dirty="0"/>
          </a:p>
          <a:p>
            <a:pPr lvl="1"/>
            <a:endParaRPr lang="fr-BE" dirty="0"/>
          </a:p>
          <a:p>
            <a:pPr lvl="1"/>
            <a:endParaRPr lang="fr-BE" dirty="0"/>
          </a:p>
        </p:txBody>
      </p:sp>
      <p:pic>
        <p:nvPicPr>
          <p:cNvPr id="5" name="Image 4" descr="Accueil">
            <a:extLst>
              <a:ext uri="{FF2B5EF4-FFF2-40B4-BE49-F238E27FC236}">
                <a16:creationId xmlns:a16="http://schemas.microsoft.com/office/drawing/2014/main" id="{A90BA28D-BA49-44C3-9ECC-4F20E3521A1E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1944" y="6388159"/>
            <a:ext cx="448111" cy="469841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8" descr="RÃ©sultat de recherche d'images pour &quot;union syndicale bruxelles&quot;">
            <a:extLst>
              <a:ext uri="{FF2B5EF4-FFF2-40B4-BE49-F238E27FC236}">
                <a16:creationId xmlns:a16="http://schemas.microsoft.com/office/drawing/2014/main" id="{0BD6A369-2668-4DA6-A952-3F2B7A1762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99026"/>
            <a:ext cx="950026" cy="4589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itre 6">
            <a:extLst>
              <a:ext uri="{FF2B5EF4-FFF2-40B4-BE49-F238E27FC236}">
                <a16:creationId xmlns:a16="http://schemas.microsoft.com/office/drawing/2014/main" id="{2E45394A-4A96-D29C-DEE8-53263E59FD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dirty="0"/>
              <a:t>Planifier sa succession </a:t>
            </a:r>
            <a:br>
              <a:rPr lang="fr-FR" dirty="0"/>
            </a:br>
            <a:r>
              <a:rPr lang="fr-FR" dirty="0"/>
              <a:t>Biens immobiliers situés en Belgique 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326856684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949B1A4-127A-430F-961B-0A63226208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BE"/>
              <a:t>Conclusion </a:t>
            </a:r>
            <a:endParaRPr lang="fr-BE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16F9B2C-1FAF-48AE-9983-D9C067560E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4093029"/>
            <a:ext cx="10058400" cy="2031327"/>
          </a:xfrm>
        </p:spPr>
        <p:txBody>
          <a:bodyPr>
            <a:normAutofit lnSpcReduction="10000"/>
          </a:bodyPr>
          <a:lstStyle/>
          <a:p>
            <a:pPr algn="ctr"/>
            <a:r>
              <a:rPr lang="fr-BE" b="1" dirty="0"/>
              <a:t>Mikaël GOSSIAUX</a:t>
            </a:r>
          </a:p>
          <a:p>
            <a:pPr algn="ctr"/>
            <a:br>
              <a:rPr lang="fr-BE" dirty="0"/>
            </a:br>
            <a:r>
              <a:rPr lang="fr-BE" dirty="0">
                <a:hlinkClick r:id="rId2"/>
              </a:rPr>
              <a:t>m.gossiaux@hvlaw.eu</a:t>
            </a:r>
            <a:endParaRPr lang="fr-BE" dirty="0"/>
          </a:p>
          <a:p>
            <a:pPr algn="ctr"/>
            <a:r>
              <a:rPr lang="fr-BE" sz="1800" dirty="0"/>
              <a:t>T.: +32 (0)2 629 81 20</a:t>
            </a:r>
          </a:p>
          <a:p>
            <a:pPr algn="ctr"/>
            <a:r>
              <a:rPr lang="fr-BE" sz="1800" dirty="0"/>
              <a:t>Avenue Louise 290</a:t>
            </a:r>
            <a:br>
              <a:rPr lang="fr-BE" sz="1800" dirty="0"/>
            </a:br>
            <a:r>
              <a:rPr lang="fr-BE" sz="1800" dirty="0"/>
              <a:t>1050 Bruxelles</a:t>
            </a:r>
          </a:p>
        </p:txBody>
      </p:sp>
      <p:pic>
        <p:nvPicPr>
          <p:cNvPr id="5" name="Picture 2" descr="Images intégrées 1">
            <a:extLst>
              <a:ext uri="{FF2B5EF4-FFF2-40B4-BE49-F238E27FC236}">
                <a16:creationId xmlns:a16="http://schemas.microsoft.com/office/drawing/2014/main" id="{3CF21EFB-B826-4D1D-B9C4-7311512DA5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8575" y="2367174"/>
            <a:ext cx="2754850" cy="11687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820711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FF0E593-A90E-4B5A-A1EB-3D48160CB9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BE" dirty="0"/>
              <a:t>Deux principes essentiels à la taxation du fonctionnaire européen (FE)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4A87846-A261-470D-B5B8-4EB1D322D3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fr-BE" dirty="0"/>
              <a:t>2. Lieu de la résidence</a:t>
            </a:r>
          </a:p>
          <a:p>
            <a:pPr lvl="1"/>
            <a:endParaRPr lang="fr-BE" dirty="0"/>
          </a:p>
          <a:p>
            <a:pPr lvl="1"/>
            <a:r>
              <a:rPr lang="fr-BE" dirty="0"/>
              <a:t>Mais (exception)</a:t>
            </a:r>
          </a:p>
          <a:p>
            <a:pPr lvl="2"/>
            <a:r>
              <a:rPr lang="fr-BE" dirty="0"/>
              <a:t>pour l’application des impôts sur les revenus et sur la fortune</a:t>
            </a:r>
          </a:p>
          <a:p>
            <a:pPr lvl="2"/>
            <a:r>
              <a:rPr lang="fr-BE" dirty="0"/>
              <a:t>des droits de succession </a:t>
            </a:r>
          </a:p>
          <a:p>
            <a:pPr lvl="2"/>
            <a:r>
              <a:rPr lang="fr-BE" dirty="0"/>
              <a:t>et des Conventions Préventives de Double Imposition:</a:t>
            </a:r>
          </a:p>
          <a:p>
            <a:pPr lvl="2"/>
            <a:endParaRPr lang="fr-BE" dirty="0"/>
          </a:p>
          <a:p>
            <a:pPr lvl="2"/>
            <a:r>
              <a:rPr lang="fr-BE" dirty="0"/>
              <a:t>Le FE </a:t>
            </a:r>
            <a:r>
              <a:rPr lang="fr-BE" b="1" dirty="0">
                <a:solidFill>
                  <a:srgbClr val="C00000"/>
                </a:solidFill>
              </a:rPr>
              <a:t>conserve</a:t>
            </a:r>
            <a:r>
              <a:rPr lang="fr-BE" dirty="0">
                <a:solidFill>
                  <a:srgbClr val="C00000"/>
                </a:solidFill>
              </a:rPr>
              <a:t> </a:t>
            </a:r>
            <a:r>
              <a:rPr lang="fr-BE" b="1" dirty="0">
                <a:solidFill>
                  <a:srgbClr val="C00000"/>
                </a:solidFill>
              </a:rPr>
              <a:t>sa résidence</a:t>
            </a:r>
            <a:r>
              <a:rPr lang="fr-BE" dirty="0">
                <a:solidFill>
                  <a:srgbClr val="C00000"/>
                </a:solidFill>
              </a:rPr>
              <a:t> </a:t>
            </a:r>
            <a:r>
              <a:rPr lang="fr-BE" dirty="0"/>
              <a:t>dans son Etat membre où il est établi avant son entrée en fonction</a:t>
            </a:r>
          </a:p>
          <a:p>
            <a:pPr lvl="3"/>
            <a:r>
              <a:rPr lang="fr-FR" dirty="0"/>
              <a:t>Si en poste à l’étranger, en dehors de l’UE (délégation) : article 13 ne s’applique pas</a:t>
            </a:r>
          </a:p>
          <a:p>
            <a:pPr lvl="2"/>
            <a:endParaRPr lang="fr-BE" dirty="0"/>
          </a:p>
          <a:p>
            <a:pPr lvl="1"/>
            <a:r>
              <a:rPr lang="fr-BE" dirty="0"/>
              <a:t>Mais (exception à l’exception)</a:t>
            </a:r>
          </a:p>
          <a:p>
            <a:pPr lvl="2"/>
            <a:r>
              <a:rPr lang="fr-BE" dirty="0"/>
              <a:t>Règle générale </a:t>
            </a:r>
          </a:p>
          <a:p>
            <a:pPr lvl="3"/>
            <a:r>
              <a:rPr lang="fr-BE" dirty="0"/>
              <a:t>si le FE s’établit en Belgique pour d’autres raisons que l’exercice de sa fonction</a:t>
            </a:r>
          </a:p>
          <a:p>
            <a:pPr lvl="3"/>
            <a:r>
              <a:rPr lang="fr-BE" dirty="0"/>
              <a:t>Si le FE exerce une autre activité professionnelle, sauf si elle présente un caractère accessoire (ex : Professeur à l’Université, chercheur, etc.)</a:t>
            </a:r>
          </a:p>
          <a:p>
            <a:pPr lvl="3"/>
            <a:endParaRPr lang="fr-BE" dirty="0"/>
          </a:p>
          <a:p>
            <a:pPr lvl="1"/>
            <a:r>
              <a:rPr lang="fr-BE" b="1" dirty="0">
                <a:solidFill>
                  <a:srgbClr val="FF0000"/>
                </a:solidFill>
              </a:rPr>
              <a:t>Pas de choix - Demander « attestation article 13 »</a:t>
            </a:r>
          </a:p>
          <a:p>
            <a:pPr marL="514350" indent="-514350">
              <a:buFont typeface="+mj-lt"/>
              <a:buAutoNum type="arabicPeriod"/>
            </a:pPr>
            <a:endParaRPr lang="fr-BE" dirty="0"/>
          </a:p>
        </p:txBody>
      </p:sp>
      <p:pic>
        <p:nvPicPr>
          <p:cNvPr id="8" name="Image 7" descr="Accueil">
            <a:extLst>
              <a:ext uri="{FF2B5EF4-FFF2-40B4-BE49-F238E27FC236}">
                <a16:creationId xmlns:a16="http://schemas.microsoft.com/office/drawing/2014/main" id="{F6052514-67BD-45C6-A440-46E25064020F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1944" y="6388159"/>
            <a:ext cx="448111" cy="469841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8" descr="RÃ©sultat de recherche d'images pour &quot;union syndicale bruxelles&quot;">
            <a:extLst>
              <a:ext uri="{FF2B5EF4-FFF2-40B4-BE49-F238E27FC236}">
                <a16:creationId xmlns:a16="http://schemas.microsoft.com/office/drawing/2014/main" id="{4B32CCB8-E833-412F-8275-7CA66CECF3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99026"/>
            <a:ext cx="950026" cy="4589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79678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Espace réservé du contenu 6" descr="Une image contenant capture d’écran&#10;&#10;Description générée avec un niveau de confiance très élevé">
            <a:extLst>
              <a:ext uri="{FF2B5EF4-FFF2-40B4-BE49-F238E27FC236}">
                <a16:creationId xmlns:a16="http://schemas.microsoft.com/office/drawing/2014/main" id="{66A5F607-0CE7-4224-B867-4A83F937683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8876"/>
          <a:stretch/>
        </p:blipFill>
        <p:spPr>
          <a:xfrm>
            <a:off x="2887579" y="0"/>
            <a:ext cx="9371798" cy="8509489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18730698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Une image contenant capture d’écran&#10;&#10;Description générée avec un niveau de confiance très élevé">
            <a:extLst>
              <a:ext uri="{FF2B5EF4-FFF2-40B4-BE49-F238E27FC236}">
                <a16:creationId xmlns:a16="http://schemas.microsoft.com/office/drawing/2014/main" id="{27207739-425F-4697-B339-16DC7BDB6D9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1948" y="633805"/>
            <a:ext cx="12192000" cy="58753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18855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FF0E593-A90E-4B5A-A1EB-3D48160CB9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BE" dirty="0"/>
              <a:t>Deux principes essentiels à la taxation du fonctionnaire européen (FE)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4A87846-A261-470D-B5B8-4EB1D322D3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BE" dirty="0"/>
              <a:t>2. Lieu de la résidence</a:t>
            </a:r>
          </a:p>
          <a:p>
            <a:pPr lvl="1"/>
            <a:endParaRPr lang="fr-BE" dirty="0"/>
          </a:p>
          <a:p>
            <a:pPr lvl="1"/>
            <a:r>
              <a:rPr lang="fr-BE" dirty="0"/>
              <a:t>Conjoint</a:t>
            </a:r>
          </a:p>
          <a:p>
            <a:pPr lvl="2"/>
            <a:r>
              <a:rPr lang="fr-BE" dirty="0"/>
              <a:t>L’exception de résidence s’applique si:</a:t>
            </a:r>
          </a:p>
          <a:p>
            <a:pPr lvl="3"/>
            <a:r>
              <a:rPr lang="fr-BE" dirty="0"/>
              <a:t>le </a:t>
            </a:r>
            <a:r>
              <a:rPr lang="fr-BE" b="1" dirty="0">
                <a:solidFill>
                  <a:srgbClr val="C00000"/>
                </a:solidFill>
              </a:rPr>
              <a:t>mariage</a:t>
            </a:r>
            <a:r>
              <a:rPr lang="fr-BE" dirty="0"/>
              <a:t> a été célébré avant l’entrée en fonction</a:t>
            </a:r>
          </a:p>
          <a:p>
            <a:pPr lvl="3"/>
            <a:r>
              <a:rPr lang="fr-BE" dirty="0"/>
              <a:t>Le conjoint n’exerce </a:t>
            </a:r>
            <a:r>
              <a:rPr lang="fr-BE" b="1" dirty="0">
                <a:solidFill>
                  <a:srgbClr val="C00000"/>
                </a:solidFill>
              </a:rPr>
              <a:t>aucune activité professionnelle propre</a:t>
            </a:r>
          </a:p>
          <a:p>
            <a:pPr lvl="4"/>
            <a:r>
              <a:rPr lang="fr-BE" dirty="0"/>
              <a:t>Si le conjoint exerce un activité professionnelle propre </a:t>
            </a:r>
            <a:r>
              <a:rPr lang="fr-BE" dirty="0">
                <a:sym typeface="Wingdings" panose="05000000000000000000" pitchFamily="2" charset="2"/>
              </a:rPr>
              <a:t> résident belge soumis à toutes les obligations ordinaires, comme s’il était isolé</a:t>
            </a:r>
            <a:endParaRPr lang="fr-BE" dirty="0"/>
          </a:p>
          <a:p>
            <a:pPr marL="1371600" lvl="3" indent="0">
              <a:buNone/>
            </a:pPr>
            <a:endParaRPr lang="fr-BE" dirty="0"/>
          </a:p>
          <a:p>
            <a:pPr lvl="1"/>
            <a:r>
              <a:rPr lang="fr-BE" dirty="0"/>
              <a:t>Enfants à charge et sous la garde</a:t>
            </a:r>
          </a:p>
          <a:p>
            <a:pPr lvl="2"/>
            <a:r>
              <a:rPr lang="fr-BE" dirty="0"/>
              <a:t>L’exception de résidence s’applique si les enfants sont à charge et sous la garde du FE et nés </a:t>
            </a:r>
            <a:r>
              <a:rPr lang="fr-BE" b="1" dirty="0">
                <a:solidFill>
                  <a:srgbClr val="C00000"/>
                </a:solidFill>
              </a:rPr>
              <a:t>avant</a:t>
            </a:r>
            <a:r>
              <a:rPr lang="fr-BE" dirty="0"/>
              <a:t> l’entrée en fonction</a:t>
            </a:r>
          </a:p>
          <a:p>
            <a:pPr lvl="2"/>
            <a:r>
              <a:rPr lang="fr-BE" dirty="0"/>
              <a:t>Possible de « mettre » l’enfant à charge du conjoint, qui, s’il est considéré comme un résident belge, pourra bénéficier des déductions applicables</a:t>
            </a:r>
          </a:p>
          <a:p>
            <a:pPr marL="514350" indent="-514350">
              <a:buFont typeface="+mj-lt"/>
              <a:buAutoNum type="arabicPeriod"/>
            </a:pPr>
            <a:endParaRPr lang="fr-BE" dirty="0"/>
          </a:p>
        </p:txBody>
      </p:sp>
      <p:pic>
        <p:nvPicPr>
          <p:cNvPr id="5" name="Image 4" descr="Accueil">
            <a:extLst>
              <a:ext uri="{FF2B5EF4-FFF2-40B4-BE49-F238E27FC236}">
                <a16:creationId xmlns:a16="http://schemas.microsoft.com/office/drawing/2014/main" id="{B2F71AF3-0D1F-41B9-8333-69E2E8FE4FAB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1944" y="6388159"/>
            <a:ext cx="448111" cy="469841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8" descr="RÃ©sultat de recherche d'images pour &quot;union syndicale bruxelles&quot;">
            <a:extLst>
              <a:ext uri="{FF2B5EF4-FFF2-40B4-BE49-F238E27FC236}">
                <a16:creationId xmlns:a16="http://schemas.microsoft.com/office/drawing/2014/main" id="{E35EA8BD-006C-4BBF-9C40-8185E88C71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99026"/>
            <a:ext cx="950026" cy="4589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16971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FF0E593-A90E-4B5A-A1EB-3D48160CB9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BE" dirty="0"/>
              <a:t>Deux principes essentiels à la taxation du fonctionnaire européen (FE)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4A87846-A261-470D-B5B8-4EB1D322D3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r-BE" dirty="0"/>
              <a:t>3. Quid en cas de départ à la retraite ? </a:t>
            </a:r>
          </a:p>
          <a:p>
            <a:pPr lvl="1"/>
            <a:endParaRPr lang="fr-BE" dirty="0"/>
          </a:p>
          <a:p>
            <a:pPr lvl="1"/>
            <a:r>
              <a:rPr lang="fr-BE" dirty="0"/>
              <a:t>Exception de résidence </a:t>
            </a:r>
            <a:r>
              <a:rPr lang="fr-BE" b="1" dirty="0">
                <a:solidFill>
                  <a:srgbClr val="FF0000"/>
                </a:solidFill>
              </a:rPr>
              <a:t>disparaît</a:t>
            </a:r>
            <a:r>
              <a:rPr lang="fr-BE" dirty="0"/>
              <a:t> </a:t>
            </a:r>
            <a:br>
              <a:rPr lang="fr-BE" dirty="0"/>
            </a:br>
            <a:endParaRPr lang="fr-BE" dirty="0"/>
          </a:p>
          <a:p>
            <a:pPr lvl="2"/>
            <a:r>
              <a:rPr lang="fr-BE" dirty="0"/>
              <a:t>FE devient résident du pays dans lequel il… réside effectivement</a:t>
            </a:r>
          </a:p>
          <a:p>
            <a:pPr lvl="3"/>
            <a:r>
              <a:rPr lang="fr-BE" dirty="0">
                <a:solidFill>
                  <a:srgbClr val="FF0000"/>
                </a:solidFill>
              </a:rPr>
              <a:t>du jour au lendemain</a:t>
            </a:r>
          </a:p>
          <a:p>
            <a:pPr lvl="3"/>
            <a:r>
              <a:rPr lang="fr-BE" dirty="0">
                <a:solidFill>
                  <a:srgbClr val="FF0000"/>
                </a:solidFill>
              </a:rPr>
              <a:t>Ensemble des éléments de fait à analyser</a:t>
            </a:r>
          </a:p>
          <a:p>
            <a:pPr lvl="2"/>
            <a:r>
              <a:rPr lang="fr-BE" dirty="0"/>
              <a:t>Impôt direct </a:t>
            </a:r>
          </a:p>
          <a:p>
            <a:pPr lvl="3"/>
            <a:r>
              <a:rPr lang="fr-BE" dirty="0"/>
              <a:t>Pension: exemptée </a:t>
            </a:r>
          </a:p>
          <a:p>
            <a:pPr lvl="3"/>
            <a:r>
              <a:rPr lang="fr-BE" dirty="0"/>
              <a:t>Autres revenus mondiaux sont taxés dans l’Etat de résidence</a:t>
            </a:r>
          </a:p>
          <a:p>
            <a:pPr lvl="3"/>
            <a:r>
              <a:rPr lang="fr-BE" dirty="0"/>
              <a:t>Cette année là, potentiellement </a:t>
            </a:r>
            <a:r>
              <a:rPr lang="fr-BE" dirty="0">
                <a:solidFill>
                  <a:srgbClr val="FF0000"/>
                </a:solidFill>
              </a:rPr>
              <a:t>trois déclarations </a:t>
            </a:r>
            <a:r>
              <a:rPr lang="fr-BE" dirty="0"/>
              <a:t>à introduire</a:t>
            </a:r>
          </a:p>
          <a:p>
            <a:pPr lvl="4"/>
            <a:r>
              <a:rPr lang="fr-BE" dirty="0"/>
              <a:t>Première: dans l’Etat de résidence avant le départ à la retraite</a:t>
            </a:r>
          </a:p>
          <a:p>
            <a:pPr lvl="4"/>
            <a:r>
              <a:rPr lang="fr-BE" dirty="0"/>
              <a:t>Seconde: dans l’Etat de résidence après le départ à la retraite</a:t>
            </a:r>
          </a:p>
          <a:p>
            <a:pPr lvl="4"/>
            <a:r>
              <a:rPr lang="fr-BE" dirty="0"/>
              <a:t>Troisième: dans l’Etat de résidence avant le départ à la retraite, à l’impôt des non-résidents</a:t>
            </a:r>
          </a:p>
          <a:p>
            <a:pPr lvl="2"/>
            <a:r>
              <a:rPr lang="fr-BE" dirty="0"/>
              <a:t>Droits de succession</a:t>
            </a:r>
          </a:p>
          <a:p>
            <a:pPr lvl="2"/>
            <a:endParaRPr lang="fr-BE" dirty="0"/>
          </a:p>
        </p:txBody>
      </p:sp>
      <p:pic>
        <p:nvPicPr>
          <p:cNvPr id="8" name="Image 7" descr="Accueil">
            <a:extLst>
              <a:ext uri="{FF2B5EF4-FFF2-40B4-BE49-F238E27FC236}">
                <a16:creationId xmlns:a16="http://schemas.microsoft.com/office/drawing/2014/main" id="{F6052514-67BD-45C6-A440-46E25064020F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1944" y="6388159"/>
            <a:ext cx="448111" cy="469841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8" descr="RÃ©sultat de recherche d'images pour &quot;union syndicale bruxelles&quot;">
            <a:extLst>
              <a:ext uri="{FF2B5EF4-FFF2-40B4-BE49-F238E27FC236}">
                <a16:creationId xmlns:a16="http://schemas.microsoft.com/office/drawing/2014/main" id="{3351EFC1-06CA-43F0-83FC-17254A011A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99026"/>
            <a:ext cx="950026" cy="4589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876003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FF0E593-A90E-4B5A-A1EB-3D48160CB9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BE" dirty="0"/>
              <a:t>Deux principes essentiels à la taxation du fonctionnaire européen (FE)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4A87846-A261-470D-B5B8-4EB1D322D3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fr-BE" dirty="0"/>
              <a:t>4. Conclusions</a:t>
            </a:r>
          </a:p>
          <a:p>
            <a:pPr lvl="1"/>
            <a:endParaRPr lang="fr-BE" dirty="0"/>
          </a:p>
          <a:p>
            <a:pPr lvl="1"/>
            <a:r>
              <a:rPr lang="fr-BE" dirty="0"/>
              <a:t>Les émoluments versés par l’UE au FE sont exclusivement taxables au niveau de l’UE</a:t>
            </a:r>
          </a:p>
          <a:p>
            <a:pPr marL="457200" lvl="1" indent="0">
              <a:buNone/>
            </a:pPr>
            <a:endParaRPr lang="fr-BE" dirty="0"/>
          </a:p>
          <a:p>
            <a:pPr lvl="1"/>
            <a:r>
              <a:rPr lang="fr-BE" dirty="0"/>
              <a:t>Les autres revenus du FE sont taxables:</a:t>
            </a:r>
            <a:br>
              <a:rPr lang="fr-BE" dirty="0"/>
            </a:br>
            <a:endParaRPr lang="fr-BE" dirty="0"/>
          </a:p>
          <a:p>
            <a:pPr lvl="2"/>
            <a:r>
              <a:rPr lang="fr-BE" dirty="0"/>
              <a:t>Dans l’Etat de résidence du FE</a:t>
            </a:r>
          </a:p>
          <a:p>
            <a:pPr marL="384048" lvl="2" indent="0">
              <a:buNone/>
            </a:pPr>
            <a:r>
              <a:rPr lang="fr-BE" dirty="0">
                <a:sym typeface="Wingdings" panose="05000000000000000000" pitchFamily="2" charset="2"/>
              </a:rPr>
              <a:t>	 Attestation art. 13</a:t>
            </a:r>
          </a:p>
          <a:p>
            <a:pPr marL="384048" lvl="2" indent="0">
              <a:buNone/>
            </a:pPr>
            <a:r>
              <a:rPr lang="fr-BE" dirty="0">
                <a:sym typeface="Wingdings" panose="05000000000000000000" pitchFamily="2" charset="2"/>
              </a:rPr>
              <a:t>	 !! Mise à la retraite !!</a:t>
            </a:r>
            <a:endParaRPr lang="fr-BE" dirty="0"/>
          </a:p>
          <a:p>
            <a:pPr lvl="2"/>
            <a:r>
              <a:rPr lang="fr-BE" dirty="0"/>
              <a:t>Et/ou dans l’Etat d’où les revenus proviennent (Etat de la source)</a:t>
            </a:r>
          </a:p>
          <a:p>
            <a:pPr lvl="2"/>
            <a:endParaRPr lang="fr-BE" dirty="0"/>
          </a:p>
          <a:p>
            <a:pPr lvl="1"/>
            <a:r>
              <a:rPr lang="fr-BE" b="1" dirty="0">
                <a:solidFill>
                  <a:srgbClr val="C00000"/>
                </a:solidFill>
              </a:rPr>
              <a:t>Tout FE doit introduire une déclaration fiscale </a:t>
            </a:r>
          </a:p>
          <a:p>
            <a:pPr lvl="2"/>
            <a:r>
              <a:rPr lang="fr-BE" dirty="0"/>
              <a:t>dans son Etat de résidence</a:t>
            </a:r>
          </a:p>
          <a:p>
            <a:pPr lvl="2"/>
            <a:r>
              <a:rPr lang="fr-BE" dirty="0"/>
              <a:t>et, éventuellement, dans l’Etat de la source des autres revenus</a:t>
            </a:r>
          </a:p>
          <a:p>
            <a:pPr lvl="1"/>
            <a:endParaRPr lang="fr-BE" dirty="0"/>
          </a:p>
          <a:p>
            <a:pPr lvl="1"/>
            <a:r>
              <a:rPr lang="fr-BE" dirty="0"/>
              <a:t>CRS: transparence importante, en ce compris le montant repris sur le compte</a:t>
            </a:r>
          </a:p>
          <a:p>
            <a:pPr lvl="1"/>
            <a:endParaRPr lang="fr-BE" dirty="0"/>
          </a:p>
        </p:txBody>
      </p:sp>
      <p:pic>
        <p:nvPicPr>
          <p:cNvPr id="7" name="Image 6" descr="Accueil">
            <a:extLst>
              <a:ext uri="{FF2B5EF4-FFF2-40B4-BE49-F238E27FC236}">
                <a16:creationId xmlns:a16="http://schemas.microsoft.com/office/drawing/2014/main" id="{500CE213-0BA3-4B52-9AA1-FDC4AEDBE61F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1944" y="6388159"/>
            <a:ext cx="448111" cy="469841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8" descr="RÃ©sultat de recherche d'images pour &quot;union syndicale bruxelles&quot;">
            <a:extLst>
              <a:ext uri="{FF2B5EF4-FFF2-40B4-BE49-F238E27FC236}">
                <a16:creationId xmlns:a16="http://schemas.microsoft.com/office/drawing/2014/main" id="{38691539-6775-4779-85A0-B1FD8AD926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99026"/>
            <a:ext cx="950026" cy="4589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48170700"/>
      </p:ext>
    </p:extLst>
  </p:cSld>
  <p:clrMapOvr>
    <a:masterClrMapping/>
  </p:clrMapOvr>
</p:sld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Rétrospective">
  <a:themeElements>
    <a:clrScheme name="Personnalisé 16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929497"/>
      </a:accent1>
      <a:accent2>
        <a:srgbClr val="F8F8F8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Rétrospectiv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étrospective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2265</Words>
  <Application>Microsoft Office PowerPoint</Application>
  <PresentationFormat>Grand écran</PresentationFormat>
  <Paragraphs>356</Paragraphs>
  <Slides>33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2</vt:i4>
      </vt:variant>
      <vt:variant>
        <vt:lpstr>Titres des diapositives</vt:lpstr>
      </vt:variant>
      <vt:variant>
        <vt:i4>33</vt:i4>
      </vt:variant>
    </vt:vector>
  </HeadingPairs>
  <TitlesOfParts>
    <vt:vector size="40" baseType="lpstr">
      <vt:lpstr>Arial</vt:lpstr>
      <vt:lpstr>Calibri</vt:lpstr>
      <vt:lpstr>Calibri Light</vt:lpstr>
      <vt:lpstr>Wingdings</vt:lpstr>
      <vt:lpstr>Wingdings 2</vt:lpstr>
      <vt:lpstr>HDOfficeLightV0</vt:lpstr>
      <vt:lpstr>Rétrospective</vt:lpstr>
      <vt:lpstr>Le Fisc et Moi </vt:lpstr>
      <vt:lpstr>Deux principes essentiels à la taxation du fonctionnaire européen (FE)</vt:lpstr>
      <vt:lpstr>Deux principes essentiels à la taxation du fonctionnaire européen (FE)</vt:lpstr>
      <vt:lpstr>Deux principes essentiels à la taxation du fonctionnaire européen (FE)</vt:lpstr>
      <vt:lpstr>Présentation PowerPoint</vt:lpstr>
      <vt:lpstr>Présentation PowerPoint</vt:lpstr>
      <vt:lpstr>Deux principes essentiels à la taxation du fonctionnaire européen (FE)</vt:lpstr>
      <vt:lpstr>Deux principes essentiels à la taxation du fonctionnaire européen (FE)</vt:lpstr>
      <vt:lpstr>Deux principes essentiels à la taxation du fonctionnaire européen (FE)</vt:lpstr>
      <vt:lpstr>Fiscalité immobilière Obligations déclaratives et calcul de l’impôt</vt:lpstr>
      <vt:lpstr>Fiscalité immobilière Obligations déclaratives et calcul de l’impôt</vt:lpstr>
      <vt:lpstr>Fiscalité immobilière Obligations déclaratives et calcul de l’impôt</vt:lpstr>
      <vt:lpstr>Fiscalité immobilière Obligations déclaratives et calcul de l’impôt</vt:lpstr>
      <vt:lpstr>Fiscalité immobilière Obligations déclaratives et calcul de l’impôt</vt:lpstr>
      <vt:lpstr>Fiscalité immobilière</vt:lpstr>
      <vt:lpstr>Fiscalité immobilière</vt:lpstr>
      <vt:lpstr>Fiscalité immobilière</vt:lpstr>
      <vt:lpstr>Présentation PowerPoint</vt:lpstr>
      <vt:lpstr>Présentation PowerPoint</vt:lpstr>
      <vt:lpstr>Planifier sa succession  Biens immobiliers situés en Belgique </vt:lpstr>
      <vt:lpstr>Planifier sa succession  Biens immobiliers situés en Belgique </vt:lpstr>
      <vt:lpstr>Planifier sa succession  Biens immobiliers situés en Belgique </vt:lpstr>
      <vt:lpstr>Planifier sa succession  Biens immobiliers situés en Belgique </vt:lpstr>
      <vt:lpstr>Planifier sa succession  Biens immobiliers situés en Belgique </vt:lpstr>
      <vt:lpstr>Planifier sa succession  Biens immobiliers situés en Belgique </vt:lpstr>
      <vt:lpstr>Planifier sa succession  Biens immobiliers situés en Belgique </vt:lpstr>
      <vt:lpstr>Planifier sa succession  Biens immobiliers situés en Belgique </vt:lpstr>
      <vt:lpstr>Planifier sa succession  Biens immobiliers situés en Belgique </vt:lpstr>
      <vt:lpstr>Planifier sa succession  Biens immobiliers situés en Belgique </vt:lpstr>
      <vt:lpstr>Planifier sa succession  Biens immobiliers situés en Belgique </vt:lpstr>
      <vt:lpstr>Planifier sa succession  Biens immobiliers situés en Belgique </vt:lpstr>
      <vt:lpstr>Planifier sa succession  Biens immobiliers situés en Belgique </vt:lpstr>
      <vt:lpstr>Conclusion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Mikael Gossiaux</dc:creator>
  <cp:lastModifiedBy>Mikael Gossiaux</cp:lastModifiedBy>
  <cp:revision>96</cp:revision>
  <cp:lastPrinted>2020-06-03T06:51:17Z</cp:lastPrinted>
  <dcterms:created xsi:type="dcterms:W3CDTF">2018-02-01T08:03:20Z</dcterms:created>
  <dcterms:modified xsi:type="dcterms:W3CDTF">2024-06-04T12:38:30Z</dcterms:modified>
</cp:coreProperties>
</file>